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7482" r:id="rId3"/>
    <p:sldId id="7483" r:id="rId4"/>
    <p:sldId id="7484" r:id="rId5"/>
    <p:sldId id="7480" r:id="rId6"/>
    <p:sldId id="7495" r:id="rId7"/>
    <p:sldId id="7496" r:id="rId8"/>
    <p:sldId id="7497" r:id="rId9"/>
    <p:sldId id="7485" r:id="rId10"/>
    <p:sldId id="7488" r:id="rId11"/>
    <p:sldId id="7490" r:id="rId12"/>
    <p:sldId id="7492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06B"/>
    <a:srgbClr val="0065AC"/>
    <a:srgbClr val="969696"/>
    <a:srgbClr val="F9F9F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902" autoAdjust="0"/>
  </p:normalViewPr>
  <p:slideViewPr>
    <p:cSldViewPr snapToGrid="0">
      <p:cViewPr varScale="1">
        <p:scale>
          <a:sx n="109" d="100"/>
          <a:sy n="109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6E110-E30A-4A29-A458-40849CAA4CC8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A03D4-DAA4-4A70-96B5-C96F0551E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16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113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81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3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0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4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159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08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162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7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4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41EC37-39CA-48CE-AB1D-67F1B5DEA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9"/>
          <a:stretch/>
        </p:blipFill>
        <p:spPr>
          <a:xfrm>
            <a:off x="0" y="1"/>
            <a:ext cx="12195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220B8C-B76E-4AA4-BD84-D81EA327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2B75F98-5F98-4245-B895-D5049C3EA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5DFFB23-9B93-48AA-AEA5-5CF3DD4D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45CD05-4FFE-4BF3-9185-532AE458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D020D8-FF56-4E78-858A-D7805937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68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27D2654-5930-4525-91CA-4A5B394AD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689556C-4819-4C10-9390-D830FFD27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9BDD4B9-4F0F-4224-ACA1-9E9AA5CD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AAE28B8-EC3E-4D82-A8E5-4294F4CA9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0DC4EB-275A-47A0-A611-58DFDD3C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69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3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9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3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2D6622-FEDC-482A-A949-AE9F3DEC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E1CD33E-FE04-4FE1-B41F-91B20CD6F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AC6405-C90D-47F8-8EE3-A240E914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EDED2C9-22FB-4F26-8A74-4F180CD7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E65E13-3C2B-4C2B-B6D5-D0E85606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53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807227-BE83-4E5F-90DB-3E5E4F3A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1AF31FA-D88C-4529-9ACB-1C6551B4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E38BB3A-9C31-4DE2-9C13-D74E3FC9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D43D95-71BF-41BA-99F3-DEA36F0E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2DB23A-2979-4D84-B1ED-8DF372C8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8E121A-BF55-4214-9D52-766FE5F7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E8EE9C7-854D-4439-AF14-35FD4B4AD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8D19E9C-1F84-452C-B005-E0818837D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D313842-2825-4C82-B641-3753378E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4B952D-48B2-4E4F-B4FA-40C23030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1CFF058-4B34-4257-BE4C-E88C51EF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25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F06CDC-DE8A-477A-9CC8-E421DCFED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06F4E54-948A-41F9-BE26-6E12A938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4157F70-65BC-4B86-8734-16775A964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22AA0E4-6336-494C-BD7C-150121268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F88663F-4548-45B7-BF24-6EDB7AF68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F6FD1-C90B-4B68-BDAC-6CC4DD64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0880ED0-1719-44F2-8B67-CB2686AA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BEF848F-72B8-4325-9800-7309C4A5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4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739855A-356D-46CF-9126-D5F18B480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AD2E551-4BB8-4532-BF69-6A3F7877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2A65941-715F-4D94-9E87-14DC4B08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5116E73-4EA5-4B3F-9528-AE82C5EB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7C0F21A-A0A0-4C9B-AFD3-4FAF78F8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BF4BC4C-9782-4FF4-8986-9A147C96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C24EF78-3EAF-462B-A6D1-875E7A91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CAE66E5-BB79-443C-A8C1-DB7C0020E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2" b="3721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71A447-F953-463D-93EC-984ED884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B808A24-A455-4E4E-9697-12B64F0FD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507B68D-69EA-43F2-917D-E2EE5B6CE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7EFC0E-A3E1-44F9-9CBB-C2E2904F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E20977-0CBB-4278-8193-966C7225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9362513-AB5A-4D73-BA21-324ECE30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49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46296C-D4FE-46CC-B1DC-C587196A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5492739-4775-4F24-A96C-A9F5EE292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7B5EF32-24D7-43BD-8293-7F620B518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9404BA8-1E78-4FF9-ABB2-555264EA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E3FB889-007F-4B38-9134-033CC5F8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4002942-0370-4C35-A0F9-9542D4B2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3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B6C71EC-BE00-4DF6-BD78-7BDA5BD0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E0D7D2-CB81-46C0-9A20-B7343BC1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6F18D94-5AAF-4813-BF61-52693E53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3BE47-339E-4EDF-9587-350CF1341573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6B0F8A7-E1ED-4D95-8EEC-B763D9D12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7116A6B-2F51-47B5-B16A-802BD1CCC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D8C47-C85F-4FC2-8F70-28F8261ADA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25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7.jpeg"/><Relationship Id="rId5" Type="http://schemas.openxmlformats.org/officeDocument/2006/relationships/image" Target="../media/image6.pn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2.jpeg"/><Relationship Id="rId5" Type="http://schemas.openxmlformats.org/officeDocument/2006/relationships/image" Target="../media/image6.png"/><Relationship Id="rId10" Type="http://schemas.openxmlformats.org/officeDocument/2006/relationships/image" Target="../media/image6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8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11" Type="http://schemas.openxmlformats.org/officeDocument/2006/relationships/image" Target="../media/image32.jpe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g"/><Relationship Id="rId12" Type="http://schemas.openxmlformats.org/officeDocument/2006/relationships/image" Target="../media/image4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6.png"/><Relationship Id="rId10" Type="http://schemas.openxmlformats.org/officeDocument/2006/relationships/image" Target="../media/image4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9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3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_矩形 38"/>
          <p:cNvSpPr/>
          <p:nvPr>
            <p:custDataLst>
              <p:tags r:id="rId1"/>
            </p:custDataLst>
          </p:nvPr>
        </p:nvSpPr>
        <p:spPr>
          <a:xfrm rot="2700000">
            <a:off x="359284" y="2894045"/>
            <a:ext cx="1143093" cy="1143095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PA_矩形 42"/>
          <p:cNvSpPr/>
          <p:nvPr>
            <p:custDataLst>
              <p:tags r:id="rId2"/>
            </p:custDataLst>
          </p:nvPr>
        </p:nvSpPr>
        <p:spPr>
          <a:xfrm rot="13500000">
            <a:off x="10255945" y="2971693"/>
            <a:ext cx="1143093" cy="1143095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PA_圆角矩形 3"/>
          <p:cNvSpPr/>
          <p:nvPr>
            <p:custDataLst>
              <p:tags r:id="rId3"/>
            </p:custDataLst>
          </p:nvPr>
        </p:nvSpPr>
        <p:spPr>
          <a:xfrm>
            <a:off x="2304333" y="1737228"/>
            <a:ext cx="7017469" cy="3167437"/>
          </a:xfrm>
          <a:prstGeom prst="roundRect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50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3000" sy="103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Влияние социокультурной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среды </a:t>
            </a:r>
            <a:r>
              <a:rPr lang="ru-RU" sz="2400" b="1" dirty="0">
                <a:solidFill>
                  <a:srgbClr val="002060"/>
                </a:solidFill>
              </a:rPr>
              <a:t>на формирование предпосылок к финансовой грамотности и экономическое воспитание детей дошкольного возраста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A_椭圆 4"/>
          <p:cNvSpPr/>
          <p:nvPr>
            <p:custDataLst>
              <p:tags r:id="rId4"/>
            </p:custDataLst>
          </p:nvPr>
        </p:nvSpPr>
        <p:spPr>
          <a:xfrm>
            <a:off x="2338347" y="1765869"/>
            <a:ext cx="6898468" cy="2724161"/>
          </a:xfrm>
          <a:prstGeom prst="ellipse">
            <a:avLst/>
          </a:prstGeom>
          <a:noFill/>
          <a:ln w="28575">
            <a:solidFill>
              <a:srgbClr val="184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PA_组合 2"/>
          <p:cNvGrpSpPr/>
          <p:nvPr>
            <p:custDataLst>
              <p:tags r:id="rId5"/>
            </p:custDataLst>
          </p:nvPr>
        </p:nvGrpSpPr>
        <p:grpSpPr>
          <a:xfrm>
            <a:off x="4104805" y="1886186"/>
            <a:ext cx="3246520" cy="2580300"/>
            <a:chOff x="4218412" y="1910405"/>
            <a:chExt cx="3687161" cy="3554674"/>
          </a:xfrm>
        </p:grpSpPr>
        <p:sp>
          <p:nvSpPr>
            <p:cNvPr id="24" name="椭圆 43"/>
            <p:cNvSpPr/>
            <p:nvPr/>
          </p:nvSpPr>
          <p:spPr>
            <a:xfrm>
              <a:off x="4218412" y="1910405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44"/>
            <p:cNvSpPr/>
            <p:nvPr/>
          </p:nvSpPr>
          <p:spPr>
            <a:xfrm>
              <a:off x="7719122" y="5278628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PA_组合 1"/>
          <p:cNvGrpSpPr/>
          <p:nvPr>
            <p:custDataLst>
              <p:tags r:id="rId6"/>
            </p:custDataLst>
          </p:nvPr>
        </p:nvGrpSpPr>
        <p:grpSpPr>
          <a:xfrm>
            <a:off x="4063459" y="1850562"/>
            <a:ext cx="3305219" cy="2540033"/>
            <a:chOff x="4342107" y="1978455"/>
            <a:chExt cx="3672440" cy="3594875"/>
          </a:xfrm>
        </p:grpSpPr>
        <p:sp>
          <p:nvSpPr>
            <p:cNvPr id="27" name="椭圆 45"/>
            <p:cNvSpPr/>
            <p:nvPr/>
          </p:nvSpPr>
          <p:spPr>
            <a:xfrm>
              <a:off x="4342107" y="5386879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椭圆 46"/>
            <p:cNvSpPr/>
            <p:nvPr/>
          </p:nvSpPr>
          <p:spPr>
            <a:xfrm>
              <a:off x="7828096" y="1978455"/>
              <a:ext cx="186451" cy="186451"/>
            </a:xfrm>
            <a:prstGeom prst="ellipse">
              <a:avLst/>
            </a:prstGeom>
            <a:solidFill>
              <a:srgbClr val="1847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Подзаголовок 4"/>
          <p:cNvSpPr txBox="1">
            <a:spLocks/>
          </p:cNvSpPr>
          <p:nvPr/>
        </p:nvSpPr>
        <p:spPr>
          <a:xfrm>
            <a:off x="2879577" y="132816"/>
            <a:ext cx="6884936" cy="608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  <a:defRPr/>
            </a:pPr>
            <a:r>
              <a:rPr lang="ru-RU" sz="220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Министерство образования Белгородской области</a:t>
            </a:r>
          </a:p>
          <a:p>
            <a:pPr>
              <a:buFont typeface="Wingdings 2"/>
              <a:buNone/>
              <a:defRPr/>
            </a:pPr>
            <a:endParaRPr lang="ru-RU" sz="2200" dirty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Рисунок 5" descr="Герб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5" y="91545"/>
            <a:ext cx="1557551" cy="18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03909" y="4661895"/>
            <a:ext cx="546581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Жукова Елена Михайловна,</a:t>
            </a:r>
          </a:p>
          <a:p>
            <a:pPr algn="r">
              <a:spcBef>
                <a:spcPct val="0"/>
              </a:spcBef>
            </a:pPr>
            <a:r>
              <a:rPr lang="ru-RU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начальник отдела дошкольного образования управления образования </a:t>
            </a:r>
          </a:p>
          <a:p>
            <a:pPr algn="r">
              <a:spcBef>
                <a:spcPct val="0"/>
              </a:spcBef>
            </a:pPr>
            <a:r>
              <a:rPr lang="ru-RU" altLang="ru-RU" sz="2000" b="1" i="1" dirty="0">
                <a:solidFill>
                  <a:schemeClr val="tx2"/>
                </a:solidFill>
                <a:latin typeface="Arial" panose="020B0604020202020204" pitchFamily="34" charset="0"/>
              </a:rPr>
              <a:t>администрации Алексеевского городского </a:t>
            </a:r>
            <a:r>
              <a:rPr lang="ru-RU" altLang="ru-RU" sz="2000" b="1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округа</a:t>
            </a:r>
            <a:endParaRPr lang="ru-RU" altLang="ru-RU" sz="2000" b="1" i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841723" y="6293111"/>
            <a:ext cx="105037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18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июня 2022 года</a:t>
            </a:r>
            <a:endParaRPr lang="ru-RU" altLang="ru-RU" sz="1800" b="1" dirty="0">
              <a:solidFill>
                <a:srgbClr val="1847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t="23828" r="55459" b="9929"/>
          <a:stretch/>
        </p:blipFill>
        <p:spPr bwMode="auto">
          <a:xfrm>
            <a:off x="10228141" y="35388"/>
            <a:ext cx="1887706" cy="196623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единительная линия 34"/>
          <p:cNvCxnSpPr/>
          <p:nvPr/>
        </p:nvCxnSpPr>
        <p:spPr>
          <a:xfrm flipH="1">
            <a:off x="2501950" y="462115"/>
            <a:ext cx="7687644" cy="0"/>
          </a:xfrm>
          <a:prstGeom prst="line">
            <a:avLst/>
          </a:prstGeom>
          <a:ln w="28575">
            <a:solidFill>
              <a:srgbClr val="184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46"/>
          <p:cNvSpPr/>
          <p:nvPr/>
        </p:nvSpPr>
        <p:spPr>
          <a:xfrm>
            <a:off x="9925977" y="356743"/>
            <a:ext cx="186451" cy="186451"/>
          </a:xfrm>
          <a:prstGeom prst="ellipse">
            <a:avLst/>
          </a:prstGeom>
          <a:solidFill>
            <a:srgbClr val="184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椭圆 46"/>
          <p:cNvSpPr/>
          <p:nvPr/>
        </p:nvSpPr>
        <p:spPr>
          <a:xfrm>
            <a:off x="2583642" y="356744"/>
            <a:ext cx="186451" cy="186451"/>
          </a:xfrm>
          <a:prstGeom prst="ellipse">
            <a:avLst/>
          </a:prstGeom>
          <a:solidFill>
            <a:srgbClr val="184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PA_矩形 41"/>
          <p:cNvSpPr/>
          <p:nvPr>
            <p:custDataLst>
              <p:tags r:id="rId7"/>
            </p:custDataLst>
          </p:nvPr>
        </p:nvSpPr>
        <p:spPr>
          <a:xfrm rot="13500000">
            <a:off x="8980780" y="2736785"/>
            <a:ext cx="1489274" cy="1489277"/>
          </a:xfrm>
          <a:prstGeom prst="rect">
            <a:avLst/>
          </a:prstGeom>
          <a:solidFill>
            <a:srgbClr val="1847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PA_矩形 37"/>
          <p:cNvSpPr/>
          <p:nvPr>
            <p:custDataLst>
              <p:tags r:id="rId8"/>
            </p:custDataLst>
          </p:nvPr>
        </p:nvSpPr>
        <p:spPr>
          <a:xfrm rot="2700000">
            <a:off x="1190094" y="2720955"/>
            <a:ext cx="1489274" cy="1489277"/>
          </a:xfrm>
          <a:prstGeom prst="rect">
            <a:avLst/>
          </a:prstGeom>
          <a:solidFill>
            <a:srgbClr val="18478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7444" y="5458663"/>
            <a:ext cx="5213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u="sng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Региональный семинар </a:t>
            </a:r>
          </a:p>
          <a:p>
            <a:r>
              <a:rPr lang="ru-RU" alt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«Экономическое воспитание дошкольников </a:t>
            </a:r>
          </a:p>
          <a:p>
            <a:r>
              <a:rPr lang="ru-RU" altLang="ru-RU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социокультурной среде»</a:t>
            </a: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80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Библиотека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18" y="1081897"/>
            <a:ext cx="2886269" cy="2164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1" y="4485954"/>
            <a:ext cx="3028234" cy="2273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79" y="2782748"/>
            <a:ext cx="3583800" cy="2687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0" y="1068820"/>
            <a:ext cx="2460029" cy="32800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69" y="3302809"/>
            <a:ext cx="2464288" cy="35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Хлебозавод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9" y="1307928"/>
            <a:ext cx="3373017" cy="2248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09" y="2527438"/>
            <a:ext cx="3152969" cy="2101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2" y="4010721"/>
            <a:ext cx="3744653" cy="2496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50" y="4392906"/>
            <a:ext cx="3373017" cy="2248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73" y="1415370"/>
            <a:ext cx="3336204" cy="2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307301" y="2016465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Школа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" y="1658652"/>
            <a:ext cx="3058578" cy="4078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35" y="1550472"/>
            <a:ext cx="3648807" cy="4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1" name="object 32"/>
          <p:cNvGrpSpPr>
            <a:grpSpLocks/>
          </p:cNvGrpSpPr>
          <p:nvPr/>
        </p:nvGrpSpPr>
        <p:grpSpPr bwMode="auto">
          <a:xfrm>
            <a:off x="193645" y="1773726"/>
            <a:ext cx="11233475" cy="6582403"/>
            <a:chOff x="1867916" y="1828800"/>
            <a:chExt cx="7187565" cy="3086023"/>
          </a:xfrm>
        </p:grpSpPr>
        <p:sp>
          <p:nvSpPr>
            <p:cNvPr id="5141" name="object 35"/>
            <p:cNvSpPr>
              <a:spLocks/>
            </p:cNvSpPr>
            <p:nvPr/>
          </p:nvSpPr>
          <p:spPr bwMode="auto">
            <a:xfrm>
              <a:off x="1867916" y="1828800"/>
              <a:ext cx="7187565" cy="2349500"/>
            </a:xfrm>
            <a:custGeom>
              <a:avLst/>
              <a:gdLst>
                <a:gd name="T0" fmla="*/ 38100 w 7187565"/>
                <a:gd name="T1" fmla="*/ 76200 h 2349500"/>
                <a:gd name="T2" fmla="*/ 31750 w 7187565"/>
                <a:gd name="T3" fmla="*/ 38100 h 2349500"/>
                <a:gd name="T4" fmla="*/ 44450 w 7187565"/>
                <a:gd name="T5" fmla="*/ 177800 h 2349500"/>
                <a:gd name="T6" fmla="*/ 44450 w 7187565"/>
                <a:gd name="T7" fmla="*/ 355600 h 2349500"/>
                <a:gd name="T8" fmla="*/ 44450 w 7187565"/>
                <a:gd name="T9" fmla="*/ 533400 h 2349500"/>
                <a:gd name="T10" fmla="*/ 44450 w 7187565"/>
                <a:gd name="T11" fmla="*/ 711200 h 2349500"/>
                <a:gd name="T12" fmla="*/ 44450 w 7187565"/>
                <a:gd name="T13" fmla="*/ 889000 h 2349500"/>
                <a:gd name="T14" fmla="*/ 44450 w 7187565"/>
                <a:gd name="T15" fmla="*/ 1066800 h 2349500"/>
                <a:gd name="T16" fmla="*/ 44450 w 7187565"/>
                <a:gd name="T17" fmla="*/ 1244600 h 2349500"/>
                <a:gd name="T18" fmla="*/ 44450 w 7187565"/>
                <a:gd name="T19" fmla="*/ 1422400 h 2349500"/>
                <a:gd name="T20" fmla="*/ 44450 w 7187565"/>
                <a:gd name="T21" fmla="*/ 1600200 h 2349500"/>
                <a:gd name="T22" fmla="*/ 44450 w 7187565"/>
                <a:gd name="T23" fmla="*/ 1778000 h 2349500"/>
                <a:gd name="T24" fmla="*/ 44450 w 7187565"/>
                <a:gd name="T25" fmla="*/ 1955800 h 2349500"/>
                <a:gd name="T26" fmla="*/ 44450 w 7187565"/>
                <a:gd name="T27" fmla="*/ 2133586 h 2349500"/>
                <a:gd name="T28" fmla="*/ 38607 w 7187565"/>
                <a:gd name="T29" fmla="*/ 2317152 h 2349500"/>
                <a:gd name="T30" fmla="*/ 38607 w 7187565"/>
                <a:gd name="T31" fmla="*/ 2304452 h 2349500"/>
                <a:gd name="T32" fmla="*/ 165607 w 7187565"/>
                <a:gd name="T33" fmla="*/ 2304452 h 2349500"/>
                <a:gd name="T34" fmla="*/ 343407 w 7187565"/>
                <a:gd name="T35" fmla="*/ 2304452 h 2349500"/>
                <a:gd name="T36" fmla="*/ 521207 w 7187565"/>
                <a:gd name="T37" fmla="*/ 2304452 h 2349500"/>
                <a:gd name="T38" fmla="*/ 699007 w 7187565"/>
                <a:gd name="T39" fmla="*/ 2304452 h 2349500"/>
                <a:gd name="T40" fmla="*/ 876807 w 7187565"/>
                <a:gd name="T41" fmla="*/ 2304452 h 2349500"/>
                <a:gd name="T42" fmla="*/ 1054608 w 7187565"/>
                <a:gd name="T43" fmla="*/ 2304452 h 2349500"/>
                <a:gd name="T44" fmla="*/ 1232408 w 7187565"/>
                <a:gd name="T45" fmla="*/ 2304452 h 2349500"/>
                <a:gd name="T46" fmla="*/ 1410208 w 7187565"/>
                <a:gd name="T47" fmla="*/ 2304452 h 2349500"/>
                <a:gd name="T48" fmla="*/ 1588008 w 7187565"/>
                <a:gd name="T49" fmla="*/ 2304452 h 2349500"/>
                <a:gd name="T50" fmla="*/ 1765808 w 7187565"/>
                <a:gd name="T51" fmla="*/ 2304452 h 2349500"/>
                <a:gd name="T52" fmla="*/ 1943608 w 7187565"/>
                <a:gd name="T53" fmla="*/ 2304452 h 2349500"/>
                <a:gd name="T54" fmla="*/ 2121409 w 7187565"/>
                <a:gd name="T55" fmla="*/ 2304452 h 2349500"/>
                <a:gd name="T56" fmla="*/ 2299209 w 7187565"/>
                <a:gd name="T57" fmla="*/ 2304452 h 2349500"/>
                <a:gd name="T58" fmla="*/ 2477009 w 7187565"/>
                <a:gd name="T59" fmla="*/ 2304452 h 2349500"/>
                <a:gd name="T60" fmla="*/ 2654809 w 7187565"/>
                <a:gd name="T61" fmla="*/ 2304452 h 2349500"/>
                <a:gd name="T62" fmla="*/ 2832609 w 7187565"/>
                <a:gd name="T63" fmla="*/ 2304452 h 2349500"/>
                <a:gd name="T64" fmla="*/ 3010409 w 7187565"/>
                <a:gd name="T65" fmla="*/ 2304452 h 2349500"/>
                <a:gd name="T66" fmla="*/ 3188209 w 7187565"/>
                <a:gd name="T67" fmla="*/ 2304452 h 2349500"/>
                <a:gd name="T68" fmla="*/ 3366007 w 7187565"/>
                <a:gd name="T69" fmla="*/ 2304452 h 2349500"/>
                <a:gd name="T70" fmla="*/ 3543807 w 7187565"/>
                <a:gd name="T71" fmla="*/ 2304452 h 2349500"/>
                <a:gd name="T72" fmla="*/ 3721606 w 7187565"/>
                <a:gd name="T73" fmla="*/ 2304452 h 2349500"/>
                <a:gd name="T74" fmla="*/ 3899406 w 7187565"/>
                <a:gd name="T75" fmla="*/ 2304452 h 2349500"/>
                <a:gd name="T76" fmla="*/ 4077206 w 7187565"/>
                <a:gd name="T77" fmla="*/ 2304452 h 2349500"/>
                <a:gd name="T78" fmla="*/ 4255009 w 7187565"/>
                <a:gd name="T79" fmla="*/ 2304452 h 2349500"/>
                <a:gd name="T80" fmla="*/ 4432809 w 7187565"/>
                <a:gd name="T81" fmla="*/ 2304452 h 2349500"/>
                <a:gd name="T82" fmla="*/ 4610609 w 7187565"/>
                <a:gd name="T83" fmla="*/ 2304452 h 2349500"/>
                <a:gd name="T84" fmla="*/ 4788409 w 7187565"/>
                <a:gd name="T85" fmla="*/ 2304452 h 2349500"/>
                <a:gd name="T86" fmla="*/ 4966209 w 7187565"/>
                <a:gd name="T87" fmla="*/ 2304452 h 2349500"/>
                <a:gd name="T88" fmla="*/ 5144009 w 7187565"/>
                <a:gd name="T89" fmla="*/ 2304452 h 2349500"/>
                <a:gd name="T90" fmla="*/ 5321809 w 7187565"/>
                <a:gd name="T91" fmla="*/ 2304452 h 2349500"/>
                <a:gd name="T92" fmla="*/ 5499609 w 7187565"/>
                <a:gd name="T93" fmla="*/ 2304452 h 2349500"/>
                <a:gd name="T94" fmla="*/ 5677409 w 7187565"/>
                <a:gd name="T95" fmla="*/ 2304452 h 2349500"/>
                <a:gd name="T96" fmla="*/ 5855209 w 7187565"/>
                <a:gd name="T97" fmla="*/ 2304452 h 2349500"/>
                <a:gd name="T98" fmla="*/ 6033009 w 7187565"/>
                <a:gd name="T99" fmla="*/ 2304452 h 2349500"/>
                <a:gd name="T100" fmla="*/ 6210809 w 7187565"/>
                <a:gd name="T101" fmla="*/ 2304452 h 2349500"/>
                <a:gd name="T102" fmla="*/ 6388609 w 7187565"/>
                <a:gd name="T103" fmla="*/ 2304452 h 2349500"/>
                <a:gd name="T104" fmla="*/ 6566409 w 7187565"/>
                <a:gd name="T105" fmla="*/ 2304452 h 2349500"/>
                <a:gd name="T106" fmla="*/ 6744209 w 7187565"/>
                <a:gd name="T107" fmla="*/ 2304452 h 2349500"/>
                <a:gd name="T108" fmla="*/ 6922009 w 7187565"/>
                <a:gd name="T109" fmla="*/ 2304452 h 2349500"/>
                <a:gd name="T110" fmla="*/ 7110981 w 7187565"/>
                <a:gd name="T111" fmla="*/ 2348902 h 2349500"/>
                <a:gd name="T112" fmla="*/ 7110981 w 7187565"/>
                <a:gd name="T113" fmla="*/ 2304452 h 23495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87565"/>
                <a:gd name="T172" fmla="*/ 0 h 2349500"/>
                <a:gd name="T173" fmla="*/ 7187565 w 7187565"/>
                <a:gd name="T174" fmla="*/ 2349500 h 23495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87565" h="2349500">
                  <a:moveTo>
                    <a:pt x="31750" y="69850"/>
                  </a:moveTo>
                  <a:lnTo>
                    <a:pt x="31750" y="88900"/>
                  </a:lnTo>
                  <a:lnTo>
                    <a:pt x="44450" y="88900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69850"/>
                  </a:lnTo>
                  <a:close/>
                </a:path>
                <a:path w="7187565" h="2349500">
                  <a:moveTo>
                    <a:pt x="44450" y="38100"/>
                  </a:moveTo>
                  <a:lnTo>
                    <a:pt x="31750" y="38100"/>
                  </a:lnTo>
                  <a:lnTo>
                    <a:pt x="31750" y="69850"/>
                  </a:lnTo>
                  <a:lnTo>
                    <a:pt x="38100" y="76200"/>
                  </a:lnTo>
                  <a:lnTo>
                    <a:pt x="44450" y="69850"/>
                  </a:lnTo>
                  <a:lnTo>
                    <a:pt x="44450" y="38100"/>
                  </a:lnTo>
                  <a:close/>
                </a:path>
                <a:path w="7187565" h="2349500">
                  <a:moveTo>
                    <a:pt x="44450" y="69850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69850"/>
                  </a:lnTo>
                  <a:close/>
                </a:path>
                <a:path w="7187565" h="2349500">
                  <a:moveTo>
                    <a:pt x="38100" y="0"/>
                  </a:moveTo>
                  <a:lnTo>
                    <a:pt x="0" y="38100"/>
                  </a:lnTo>
                  <a:lnTo>
                    <a:pt x="31750" y="69850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38100" y="0"/>
                  </a:lnTo>
                  <a:close/>
                </a:path>
                <a:path w="7187565" h="2349500">
                  <a:moveTo>
                    <a:pt x="76200" y="38100"/>
                  </a:moveTo>
                  <a:lnTo>
                    <a:pt x="44450" y="38100"/>
                  </a:lnTo>
                  <a:lnTo>
                    <a:pt x="44450" y="69850"/>
                  </a:lnTo>
                  <a:lnTo>
                    <a:pt x="76200" y="38100"/>
                  </a:lnTo>
                  <a:close/>
                </a:path>
                <a:path w="7187565" h="2349500">
                  <a:moveTo>
                    <a:pt x="44450" y="127000"/>
                  </a:moveTo>
                  <a:lnTo>
                    <a:pt x="31750" y="127000"/>
                  </a:lnTo>
                  <a:lnTo>
                    <a:pt x="31750" y="177800"/>
                  </a:lnTo>
                  <a:lnTo>
                    <a:pt x="44450" y="177800"/>
                  </a:lnTo>
                  <a:lnTo>
                    <a:pt x="44450" y="127000"/>
                  </a:lnTo>
                  <a:close/>
                </a:path>
                <a:path w="7187565" h="2349500">
                  <a:moveTo>
                    <a:pt x="44450" y="215900"/>
                  </a:moveTo>
                  <a:lnTo>
                    <a:pt x="31750" y="215900"/>
                  </a:lnTo>
                  <a:lnTo>
                    <a:pt x="31750" y="266700"/>
                  </a:lnTo>
                  <a:lnTo>
                    <a:pt x="44450" y="266700"/>
                  </a:lnTo>
                  <a:lnTo>
                    <a:pt x="44450" y="215900"/>
                  </a:lnTo>
                  <a:close/>
                </a:path>
                <a:path w="7187565" h="2349500">
                  <a:moveTo>
                    <a:pt x="44450" y="304800"/>
                  </a:moveTo>
                  <a:lnTo>
                    <a:pt x="31750" y="304800"/>
                  </a:lnTo>
                  <a:lnTo>
                    <a:pt x="31750" y="355600"/>
                  </a:lnTo>
                  <a:lnTo>
                    <a:pt x="44450" y="355600"/>
                  </a:lnTo>
                  <a:lnTo>
                    <a:pt x="44450" y="304800"/>
                  </a:lnTo>
                  <a:close/>
                </a:path>
                <a:path w="7187565" h="2349500">
                  <a:moveTo>
                    <a:pt x="44450" y="393700"/>
                  </a:moveTo>
                  <a:lnTo>
                    <a:pt x="31750" y="393700"/>
                  </a:lnTo>
                  <a:lnTo>
                    <a:pt x="31750" y="444500"/>
                  </a:lnTo>
                  <a:lnTo>
                    <a:pt x="44450" y="444500"/>
                  </a:lnTo>
                  <a:lnTo>
                    <a:pt x="44450" y="393700"/>
                  </a:lnTo>
                  <a:close/>
                </a:path>
                <a:path w="7187565" h="2349500">
                  <a:moveTo>
                    <a:pt x="44450" y="482600"/>
                  </a:moveTo>
                  <a:lnTo>
                    <a:pt x="31750" y="482600"/>
                  </a:lnTo>
                  <a:lnTo>
                    <a:pt x="31750" y="533400"/>
                  </a:lnTo>
                  <a:lnTo>
                    <a:pt x="44450" y="533400"/>
                  </a:lnTo>
                  <a:lnTo>
                    <a:pt x="44450" y="482600"/>
                  </a:lnTo>
                  <a:close/>
                </a:path>
                <a:path w="7187565" h="2349500">
                  <a:moveTo>
                    <a:pt x="44450" y="571500"/>
                  </a:moveTo>
                  <a:lnTo>
                    <a:pt x="31750" y="571500"/>
                  </a:lnTo>
                  <a:lnTo>
                    <a:pt x="31750" y="622300"/>
                  </a:lnTo>
                  <a:lnTo>
                    <a:pt x="44450" y="622300"/>
                  </a:lnTo>
                  <a:lnTo>
                    <a:pt x="44450" y="571500"/>
                  </a:lnTo>
                  <a:close/>
                </a:path>
                <a:path w="7187565" h="2349500">
                  <a:moveTo>
                    <a:pt x="44450" y="660400"/>
                  </a:moveTo>
                  <a:lnTo>
                    <a:pt x="31750" y="660400"/>
                  </a:lnTo>
                  <a:lnTo>
                    <a:pt x="31750" y="711200"/>
                  </a:lnTo>
                  <a:lnTo>
                    <a:pt x="44450" y="711200"/>
                  </a:lnTo>
                  <a:lnTo>
                    <a:pt x="44450" y="660400"/>
                  </a:lnTo>
                  <a:close/>
                </a:path>
                <a:path w="7187565" h="2349500">
                  <a:moveTo>
                    <a:pt x="44450" y="749300"/>
                  </a:moveTo>
                  <a:lnTo>
                    <a:pt x="31750" y="749300"/>
                  </a:lnTo>
                  <a:lnTo>
                    <a:pt x="31750" y="800100"/>
                  </a:lnTo>
                  <a:lnTo>
                    <a:pt x="44450" y="800100"/>
                  </a:lnTo>
                  <a:lnTo>
                    <a:pt x="44450" y="749300"/>
                  </a:lnTo>
                  <a:close/>
                </a:path>
                <a:path w="7187565" h="2349500">
                  <a:moveTo>
                    <a:pt x="44450" y="838200"/>
                  </a:moveTo>
                  <a:lnTo>
                    <a:pt x="31750" y="838200"/>
                  </a:lnTo>
                  <a:lnTo>
                    <a:pt x="31750" y="889000"/>
                  </a:lnTo>
                  <a:lnTo>
                    <a:pt x="44450" y="889000"/>
                  </a:lnTo>
                  <a:lnTo>
                    <a:pt x="44450" y="838200"/>
                  </a:lnTo>
                  <a:close/>
                </a:path>
                <a:path w="7187565" h="2349500">
                  <a:moveTo>
                    <a:pt x="44450" y="927100"/>
                  </a:moveTo>
                  <a:lnTo>
                    <a:pt x="31750" y="927100"/>
                  </a:lnTo>
                  <a:lnTo>
                    <a:pt x="31750" y="977900"/>
                  </a:lnTo>
                  <a:lnTo>
                    <a:pt x="44450" y="977900"/>
                  </a:lnTo>
                  <a:lnTo>
                    <a:pt x="44450" y="927100"/>
                  </a:lnTo>
                  <a:close/>
                </a:path>
                <a:path w="7187565" h="2349500">
                  <a:moveTo>
                    <a:pt x="44450" y="1016000"/>
                  </a:moveTo>
                  <a:lnTo>
                    <a:pt x="31750" y="1016000"/>
                  </a:lnTo>
                  <a:lnTo>
                    <a:pt x="31750" y="1066800"/>
                  </a:lnTo>
                  <a:lnTo>
                    <a:pt x="44450" y="1066800"/>
                  </a:lnTo>
                  <a:lnTo>
                    <a:pt x="44450" y="1016000"/>
                  </a:lnTo>
                  <a:close/>
                </a:path>
                <a:path w="7187565" h="2349500">
                  <a:moveTo>
                    <a:pt x="44450" y="1104900"/>
                  </a:moveTo>
                  <a:lnTo>
                    <a:pt x="31750" y="1104900"/>
                  </a:lnTo>
                  <a:lnTo>
                    <a:pt x="31750" y="1155700"/>
                  </a:lnTo>
                  <a:lnTo>
                    <a:pt x="44450" y="1155700"/>
                  </a:lnTo>
                  <a:lnTo>
                    <a:pt x="44450" y="1104900"/>
                  </a:lnTo>
                  <a:close/>
                </a:path>
                <a:path w="7187565" h="2349500">
                  <a:moveTo>
                    <a:pt x="44450" y="1193800"/>
                  </a:moveTo>
                  <a:lnTo>
                    <a:pt x="31750" y="1193800"/>
                  </a:lnTo>
                  <a:lnTo>
                    <a:pt x="31750" y="1244600"/>
                  </a:lnTo>
                  <a:lnTo>
                    <a:pt x="44450" y="1244600"/>
                  </a:lnTo>
                  <a:lnTo>
                    <a:pt x="44450" y="1193800"/>
                  </a:lnTo>
                  <a:close/>
                </a:path>
                <a:path w="7187565" h="2349500">
                  <a:moveTo>
                    <a:pt x="44450" y="1282700"/>
                  </a:moveTo>
                  <a:lnTo>
                    <a:pt x="31750" y="1282700"/>
                  </a:lnTo>
                  <a:lnTo>
                    <a:pt x="31750" y="1333500"/>
                  </a:lnTo>
                  <a:lnTo>
                    <a:pt x="44450" y="1333500"/>
                  </a:lnTo>
                  <a:lnTo>
                    <a:pt x="44450" y="1282700"/>
                  </a:lnTo>
                  <a:close/>
                </a:path>
                <a:path w="7187565" h="2349500">
                  <a:moveTo>
                    <a:pt x="44450" y="1371600"/>
                  </a:moveTo>
                  <a:lnTo>
                    <a:pt x="31750" y="1371600"/>
                  </a:lnTo>
                  <a:lnTo>
                    <a:pt x="31750" y="1422400"/>
                  </a:lnTo>
                  <a:lnTo>
                    <a:pt x="44450" y="1422400"/>
                  </a:lnTo>
                  <a:lnTo>
                    <a:pt x="44450" y="1371600"/>
                  </a:lnTo>
                  <a:close/>
                </a:path>
                <a:path w="7187565" h="2349500">
                  <a:moveTo>
                    <a:pt x="44450" y="1460500"/>
                  </a:moveTo>
                  <a:lnTo>
                    <a:pt x="31750" y="1460500"/>
                  </a:lnTo>
                  <a:lnTo>
                    <a:pt x="31750" y="1511300"/>
                  </a:lnTo>
                  <a:lnTo>
                    <a:pt x="44450" y="1511300"/>
                  </a:lnTo>
                  <a:lnTo>
                    <a:pt x="44450" y="1460500"/>
                  </a:lnTo>
                  <a:close/>
                </a:path>
                <a:path w="7187565" h="2349500">
                  <a:moveTo>
                    <a:pt x="44450" y="1549400"/>
                  </a:moveTo>
                  <a:lnTo>
                    <a:pt x="31750" y="1549400"/>
                  </a:lnTo>
                  <a:lnTo>
                    <a:pt x="31750" y="1600200"/>
                  </a:lnTo>
                  <a:lnTo>
                    <a:pt x="44450" y="1600200"/>
                  </a:lnTo>
                  <a:lnTo>
                    <a:pt x="44450" y="1549400"/>
                  </a:lnTo>
                  <a:close/>
                </a:path>
                <a:path w="7187565" h="2349500">
                  <a:moveTo>
                    <a:pt x="44450" y="1638300"/>
                  </a:moveTo>
                  <a:lnTo>
                    <a:pt x="31750" y="1638300"/>
                  </a:lnTo>
                  <a:lnTo>
                    <a:pt x="31750" y="1689100"/>
                  </a:lnTo>
                  <a:lnTo>
                    <a:pt x="44450" y="1689100"/>
                  </a:lnTo>
                  <a:lnTo>
                    <a:pt x="44450" y="1638300"/>
                  </a:lnTo>
                  <a:close/>
                </a:path>
                <a:path w="7187565" h="2349500">
                  <a:moveTo>
                    <a:pt x="44450" y="1727200"/>
                  </a:moveTo>
                  <a:lnTo>
                    <a:pt x="31750" y="1727200"/>
                  </a:lnTo>
                  <a:lnTo>
                    <a:pt x="31750" y="1778000"/>
                  </a:lnTo>
                  <a:lnTo>
                    <a:pt x="44450" y="1778000"/>
                  </a:lnTo>
                  <a:lnTo>
                    <a:pt x="44450" y="1727200"/>
                  </a:lnTo>
                  <a:close/>
                </a:path>
                <a:path w="7187565" h="2349500">
                  <a:moveTo>
                    <a:pt x="44450" y="1816100"/>
                  </a:moveTo>
                  <a:lnTo>
                    <a:pt x="31750" y="1816100"/>
                  </a:lnTo>
                  <a:lnTo>
                    <a:pt x="31750" y="1866900"/>
                  </a:lnTo>
                  <a:lnTo>
                    <a:pt x="44450" y="1866900"/>
                  </a:lnTo>
                  <a:lnTo>
                    <a:pt x="44450" y="1816100"/>
                  </a:lnTo>
                  <a:close/>
                </a:path>
                <a:path w="7187565" h="2349500">
                  <a:moveTo>
                    <a:pt x="44450" y="1905000"/>
                  </a:moveTo>
                  <a:lnTo>
                    <a:pt x="31750" y="1905000"/>
                  </a:lnTo>
                  <a:lnTo>
                    <a:pt x="31750" y="1955800"/>
                  </a:lnTo>
                  <a:lnTo>
                    <a:pt x="44450" y="1955800"/>
                  </a:lnTo>
                  <a:lnTo>
                    <a:pt x="44450" y="1905000"/>
                  </a:lnTo>
                  <a:close/>
                </a:path>
                <a:path w="7187565" h="2349500">
                  <a:moveTo>
                    <a:pt x="44450" y="1993900"/>
                  </a:moveTo>
                  <a:lnTo>
                    <a:pt x="31750" y="1993900"/>
                  </a:lnTo>
                  <a:lnTo>
                    <a:pt x="31750" y="2044700"/>
                  </a:lnTo>
                  <a:lnTo>
                    <a:pt x="44450" y="2044700"/>
                  </a:lnTo>
                  <a:lnTo>
                    <a:pt x="44450" y="1993900"/>
                  </a:lnTo>
                  <a:close/>
                </a:path>
                <a:path w="7187565" h="2349500">
                  <a:moveTo>
                    <a:pt x="44450" y="2082787"/>
                  </a:moveTo>
                  <a:lnTo>
                    <a:pt x="31750" y="2082787"/>
                  </a:lnTo>
                  <a:lnTo>
                    <a:pt x="31750" y="2133587"/>
                  </a:lnTo>
                  <a:lnTo>
                    <a:pt x="44450" y="2133587"/>
                  </a:lnTo>
                  <a:lnTo>
                    <a:pt x="44450" y="2082787"/>
                  </a:lnTo>
                  <a:close/>
                </a:path>
                <a:path w="7187565" h="2349500">
                  <a:moveTo>
                    <a:pt x="44450" y="2171687"/>
                  </a:moveTo>
                  <a:lnTo>
                    <a:pt x="31750" y="2171687"/>
                  </a:lnTo>
                  <a:lnTo>
                    <a:pt x="31750" y="2222487"/>
                  </a:lnTo>
                  <a:lnTo>
                    <a:pt x="44450" y="2222487"/>
                  </a:lnTo>
                  <a:lnTo>
                    <a:pt x="44450" y="2171687"/>
                  </a:lnTo>
                  <a:close/>
                </a:path>
                <a:path w="7187565" h="2349500">
                  <a:moveTo>
                    <a:pt x="44450" y="2260587"/>
                  </a:moveTo>
                  <a:lnTo>
                    <a:pt x="31750" y="2260587"/>
                  </a:lnTo>
                  <a:lnTo>
                    <a:pt x="31750" y="2317153"/>
                  </a:lnTo>
                  <a:lnTo>
                    <a:pt x="38607" y="2317153"/>
                  </a:lnTo>
                  <a:lnTo>
                    <a:pt x="38607" y="2304961"/>
                  </a:lnTo>
                  <a:lnTo>
                    <a:pt x="38100" y="2304453"/>
                  </a:lnTo>
                  <a:lnTo>
                    <a:pt x="44450" y="2304453"/>
                  </a:lnTo>
                  <a:lnTo>
                    <a:pt x="44450" y="2260587"/>
                  </a:lnTo>
                  <a:close/>
                </a:path>
                <a:path w="7187565" h="2349500">
                  <a:moveTo>
                    <a:pt x="44450" y="2304453"/>
                  </a:moveTo>
                  <a:lnTo>
                    <a:pt x="38607" y="2304453"/>
                  </a:lnTo>
                  <a:lnTo>
                    <a:pt x="38607" y="2304961"/>
                  </a:lnTo>
                  <a:lnTo>
                    <a:pt x="44450" y="2310803"/>
                  </a:lnTo>
                  <a:lnTo>
                    <a:pt x="44450" y="2304453"/>
                  </a:lnTo>
                  <a:close/>
                </a:path>
                <a:path w="7187565" h="2349500">
                  <a:moveTo>
                    <a:pt x="38607" y="2304453"/>
                  </a:moveTo>
                  <a:lnTo>
                    <a:pt x="38100" y="2304453"/>
                  </a:lnTo>
                  <a:lnTo>
                    <a:pt x="38607" y="2304961"/>
                  </a:lnTo>
                  <a:lnTo>
                    <a:pt x="38607" y="2304453"/>
                  </a:lnTo>
                  <a:close/>
                </a:path>
                <a:path w="7187565" h="2349500">
                  <a:moveTo>
                    <a:pt x="127507" y="2304453"/>
                  </a:moveTo>
                  <a:lnTo>
                    <a:pt x="76707" y="2304453"/>
                  </a:lnTo>
                  <a:lnTo>
                    <a:pt x="76707" y="2317153"/>
                  </a:lnTo>
                  <a:lnTo>
                    <a:pt x="127507" y="2317153"/>
                  </a:lnTo>
                  <a:lnTo>
                    <a:pt x="127507" y="2304453"/>
                  </a:lnTo>
                  <a:close/>
                </a:path>
                <a:path w="7187565" h="2349500">
                  <a:moveTo>
                    <a:pt x="216407" y="2304453"/>
                  </a:moveTo>
                  <a:lnTo>
                    <a:pt x="165607" y="2304453"/>
                  </a:lnTo>
                  <a:lnTo>
                    <a:pt x="165607" y="2317153"/>
                  </a:lnTo>
                  <a:lnTo>
                    <a:pt x="216407" y="2317153"/>
                  </a:lnTo>
                  <a:lnTo>
                    <a:pt x="216407" y="2304453"/>
                  </a:lnTo>
                  <a:close/>
                </a:path>
                <a:path w="7187565" h="2349500">
                  <a:moveTo>
                    <a:pt x="305307" y="2304453"/>
                  </a:moveTo>
                  <a:lnTo>
                    <a:pt x="254507" y="2304453"/>
                  </a:lnTo>
                  <a:lnTo>
                    <a:pt x="254507" y="2317153"/>
                  </a:lnTo>
                  <a:lnTo>
                    <a:pt x="305307" y="2317153"/>
                  </a:lnTo>
                  <a:lnTo>
                    <a:pt x="305307" y="2304453"/>
                  </a:lnTo>
                  <a:close/>
                </a:path>
                <a:path w="7187565" h="2349500">
                  <a:moveTo>
                    <a:pt x="394207" y="2304453"/>
                  </a:moveTo>
                  <a:lnTo>
                    <a:pt x="343407" y="2304453"/>
                  </a:lnTo>
                  <a:lnTo>
                    <a:pt x="343407" y="2317153"/>
                  </a:lnTo>
                  <a:lnTo>
                    <a:pt x="394207" y="2317153"/>
                  </a:lnTo>
                  <a:lnTo>
                    <a:pt x="394207" y="2304453"/>
                  </a:lnTo>
                  <a:close/>
                </a:path>
                <a:path w="7187565" h="2349500">
                  <a:moveTo>
                    <a:pt x="483107" y="2304453"/>
                  </a:moveTo>
                  <a:lnTo>
                    <a:pt x="432307" y="2304453"/>
                  </a:lnTo>
                  <a:lnTo>
                    <a:pt x="432307" y="2317153"/>
                  </a:lnTo>
                  <a:lnTo>
                    <a:pt x="483107" y="2317153"/>
                  </a:lnTo>
                  <a:lnTo>
                    <a:pt x="483107" y="2304453"/>
                  </a:lnTo>
                  <a:close/>
                </a:path>
                <a:path w="7187565" h="2349500">
                  <a:moveTo>
                    <a:pt x="572007" y="2304453"/>
                  </a:moveTo>
                  <a:lnTo>
                    <a:pt x="521207" y="2304453"/>
                  </a:lnTo>
                  <a:lnTo>
                    <a:pt x="521207" y="2317153"/>
                  </a:lnTo>
                  <a:lnTo>
                    <a:pt x="572007" y="2317153"/>
                  </a:lnTo>
                  <a:lnTo>
                    <a:pt x="572007" y="2304453"/>
                  </a:lnTo>
                  <a:close/>
                </a:path>
                <a:path w="7187565" h="2349500">
                  <a:moveTo>
                    <a:pt x="660907" y="2304453"/>
                  </a:moveTo>
                  <a:lnTo>
                    <a:pt x="610107" y="2304453"/>
                  </a:lnTo>
                  <a:lnTo>
                    <a:pt x="610107" y="2317153"/>
                  </a:lnTo>
                  <a:lnTo>
                    <a:pt x="660907" y="2317153"/>
                  </a:lnTo>
                  <a:lnTo>
                    <a:pt x="660907" y="2304453"/>
                  </a:lnTo>
                  <a:close/>
                </a:path>
                <a:path w="7187565" h="2349500">
                  <a:moveTo>
                    <a:pt x="749807" y="2304453"/>
                  </a:moveTo>
                  <a:lnTo>
                    <a:pt x="699007" y="2304453"/>
                  </a:lnTo>
                  <a:lnTo>
                    <a:pt x="699007" y="2317153"/>
                  </a:lnTo>
                  <a:lnTo>
                    <a:pt x="749807" y="2317153"/>
                  </a:lnTo>
                  <a:lnTo>
                    <a:pt x="749807" y="2304453"/>
                  </a:lnTo>
                  <a:close/>
                </a:path>
                <a:path w="7187565" h="2349500">
                  <a:moveTo>
                    <a:pt x="838707" y="2304453"/>
                  </a:moveTo>
                  <a:lnTo>
                    <a:pt x="787907" y="2304453"/>
                  </a:lnTo>
                  <a:lnTo>
                    <a:pt x="787907" y="2317153"/>
                  </a:lnTo>
                  <a:lnTo>
                    <a:pt x="838707" y="2317153"/>
                  </a:lnTo>
                  <a:lnTo>
                    <a:pt x="838707" y="2304453"/>
                  </a:lnTo>
                  <a:close/>
                </a:path>
                <a:path w="7187565" h="2349500">
                  <a:moveTo>
                    <a:pt x="927607" y="2304453"/>
                  </a:moveTo>
                  <a:lnTo>
                    <a:pt x="876807" y="2304453"/>
                  </a:lnTo>
                  <a:lnTo>
                    <a:pt x="876807" y="2317153"/>
                  </a:lnTo>
                  <a:lnTo>
                    <a:pt x="927607" y="2317153"/>
                  </a:lnTo>
                  <a:lnTo>
                    <a:pt x="927607" y="2304453"/>
                  </a:lnTo>
                  <a:close/>
                </a:path>
                <a:path w="7187565" h="2349500">
                  <a:moveTo>
                    <a:pt x="1016507" y="2304453"/>
                  </a:moveTo>
                  <a:lnTo>
                    <a:pt x="965707" y="2304453"/>
                  </a:lnTo>
                  <a:lnTo>
                    <a:pt x="965707" y="2317153"/>
                  </a:lnTo>
                  <a:lnTo>
                    <a:pt x="1016507" y="2317153"/>
                  </a:lnTo>
                  <a:lnTo>
                    <a:pt x="1016507" y="2304453"/>
                  </a:lnTo>
                  <a:close/>
                </a:path>
                <a:path w="7187565" h="2349500">
                  <a:moveTo>
                    <a:pt x="1105408" y="2304453"/>
                  </a:moveTo>
                  <a:lnTo>
                    <a:pt x="1054608" y="2304453"/>
                  </a:lnTo>
                  <a:lnTo>
                    <a:pt x="1054608" y="2317153"/>
                  </a:lnTo>
                  <a:lnTo>
                    <a:pt x="1105408" y="2317153"/>
                  </a:lnTo>
                  <a:lnTo>
                    <a:pt x="1105408" y="2304453"/>
                  </a:lnTo>
                  <a:close/>
                </a:path>
                <a:path w="7187565" h="2349500">
                  <a:moveTo>
                    <a:pt x="1194308" y="2304453"/>
                  </a:moveTo>
                  <a:lnTo>
                    <a:pt x="1143508" y="2304453"/>
                  </a:lnTo>
                  <a:lnTo>
                    <a:pt x="1143508" y="2317153"/>
                  </a:lnTo>
                  <a:lnTo>
                    <a:pt x="1194308" y="2317153"/>
                  </a:lnTo>
                  <a:lnTo>
                    <a:pt x="1194308" y="2304453"/>
                  </a:lnTo>
                  <a:close/>
                </a:path>
                <a:path w="7187565" h="2349500">
                  <a:moveTo>
                    <a:pt x="1283208" y="2304453"/>
                  </a:moveTo>
                  <a:lnTo>
                    <a:pt x="1232408" y="2304453"/>
                  </a:lnTo>
                  <a:lnTo>
                    <a:pt x="1232408" y="2317153"/>
                  </a:lnTo>
                  <a:lnTo>
                    <a:pt x="1283208" y="2317153"/>
                  </a:lnTo>
                  <a:lnTo>
                    <a:pt x="1283208" y="2304453"/>
                  </a:lnTo>
                  <a:close/>
                </a:path>
                <a:path w="7187565" h="2349500">
                  <a:moveTo>
                    <a:pt x="1372108" y="2304453"/>
                  </a:moveTo>
                  <a:lnTo>
                    <a:pt x="1321308" y="2304453"/>
                  </a:lnTo>
                  <a:lnTo>
                    <a:pt x="1321308" y="2317153"/>
                  </a:lnTo>
                  <a:lnTo>
                    <a:pt x="1372108" y="2317153"/>
                  </a:lnTo>
                  <a:lnTo>
                    <a:pt x="1372108" y="2304453"/>
                  </a:lnTo>
                  <a:close/>
                </a:path>
                <a:path w="7187565" h="2349500">
                  <a:moveTo>
                    <a:pt x="1461008" y="2304453"/>
                  </a:moveTo>
                  <a:lnTo>
                    <a:pt x="1410208" y="2304453"/>
                  </a:lnTo>
                  <a:lnTo>
                    <a:pt x="1410208" y="2317153"/>
                  </a:lnTo>
                  <a:lnTo>
                    <a:pt x="1461008" y="2317153"/>
                  </a:lnTo>
                  <a:lnTo>
                    <a:pt x="1461008" y="2304453"/>
                  </a:lnTo>
                  <a:close/>
                </a:path>
                <a:path w="7187565" h="2349500">
                  <a:moveTo>
                    <a:pt x="1549908" y="2304453"/>
                  </a:moveTo>
                  <a:lnTo>
                    <a:pt x="1499108" y="2304453"/>
                  </a:lnTo>
                  <a:lnTo>
                    <a:pt x="1499108" y="2317153"/>
                  </a:lnTo>
                  <a:lnTo>
                    <a:pt x="1549908" y="2317153"/>
                  </a:lnTo>
                  <a:lnTo>
                    <a:pt x="1549908" y="2304453"/>
                  </a:lnTo>
                  <a:close/>
                </a:path>
                <a:path w="7187565" h="2349500">
                  <a:moveTo>
                    <a:pt x="1638808" y="2304453"/>
                  </a:moveTo>
                  <a:lnTo>
                    <a:pt x="1588008" y="2304453"/>
                  </a:lnTo>
                  <a:lnTo>
                    <a:pt x="1588008" y="2317153"/>
                  </a:lnTo>
                  <a:lnTo>
                    <a:pt x="1638808" y="2317153"/>
                  </a:lnTo>
                  <a:lnTo>
                    <a:pt x="1638808" y="2304453"/>
                  </a:lnTo>
                  <a:close/>
                </a:path>
                <a:path w="7187565" h="2349500">
                  <a:moveTo>
                    <a:pt x="1727708" y="2304453"/>
                  </a:moveTo>
                  <a:lnTo>
                    <a:pt x="1676908" y="2304453"/>
                  </a:lnTo>
                  <a:lnTo>
                    <a:pt x="1676908" y="2317153"/>
                  </a:lnTo>
                  <a:lnTo>
                    <a:pt x="1727708" y="2317153"/>
                  </a:lnTo>
                  <a:lnTo>
                    <a:pt x="1727708" y="2304453"/>
                  </a:lnTo>
                  <a:close/>
                </a:path>
                <a:path w="7187565" h="2349500">
                  <a:moveTo>
                    <a:pt x="1816608" y="2304453"/>
                  </a:moveTo>
                  <a:lnTo>
                    <a:pt x="1765808" y="2304453"/>
                  </a:lnTo>
                  <a:lnTo>
                    <a:pt x="1765808" y="2317153"/>
                  </a:lnTo>
                  <a:lnTo>
                    <a:pt x="1816608" y="2317153"/>
                  </a:lnTo>
                  <a:lnTo>
                    <a:pt x="1816608" y="2304453"/>
                  </a:lnTo>
                  <a:close/>
                </a:path>
                <a:path w="7187565" h="2349500">
                  <a:moveTo>
                    <a:pt x="1905508" y="2304453"/>
                  </a:moveTo>
                  <a:lnTo>
                    <a:pt x="1854708" y="2304453"/>
                  </a:lnTo>
                  <a:lnTo>
                    <a:pt x="1854708" y="2317153"/>
                  </a:lnTo>
                  <a:lnTo>
                    <a:pt x="1905508" y="2317153"/>
                  </a:lnTo>
                  <a:lnTo>
                    <a:pt x="1905508" y="2304453"/>
                  </a:lnTo>
                  <a:close/>
                </a:path>
                <a:path w="7187565" h="2349500">
                  <a:moveTo>
                    <a:pt x="1994408" y="2304453"/>
                  </a:moveTo>
                  <a:lnTo>
                    <a:pt x="1943608" y="2304453"/>
                  </a:lnTo>
                  <a:lnTo>
                    <a:pt x="1943608" y="2317153"/>
                  </a:lnTo>
                  <a:lnTo>
                    <a:pt x="1994408" y="2317153"/>
                  </a:lnTo>
                  <a:lnTo>
                    <a:pt x="1994408" y="2304453"/>
                  </a:lnTo>
                  <a:close/>
                </a:path>
                <a:path w="7187565" h="2349500">
                  <a:moveTo>
                    <a:pt x="2083308" y="2304453"/>
                  </a:moveTo>
                  <a:lnTo>
                    <a:pt x="2032508" y="2304453"/>
                  </a:lnTo>
                  <a:lnTo>
                    <a:pt x="2032508" y="2317153"/>
                  </a:lnTo>
                  <a:lnTo>
                    <a:pt x="2083308" y="2317153"/>
                  </a:lnTo>
                  <a:lnTo>
                    <a:pt x="2083308" y="2304453"/>
                  </a:lnTo>
                  <a:close/>
                </a:path>
                <a:path w="7187565" h="2349500">
                  <a:moveTo>
                    <a:pt x="2172208" y="2304453"/>
                  </a:moveTo>
                  <a:lnTo>
                    <a:pt x="2121408" y="2304453"/>
                  </a:lnTo>
                  <a:lnTo>
                    <a:pt x="2121408" y="2317153"/>
                  </a:lnTo>
                  <a:lnTo>
                    <a:pt x="2172208" y="2317153"/>
                  </a:lnTo>
                  <a:lnTo>
                    <a:pt x="2172208" y="2304453"/>
                  </a:lnTo>
                  <a:close/>
                </a:path>
                <a:path w="7187565" h="2349500">
                  <a:moveTo>
                    <a:pt x="2261108" y="2304453"/>
                  </a:moveTo>
                  <a:lnTo>
                    <a:pt x="2210308" y="2304453"/>
                  </a:lnTo>
                  <a:lnTo>
                    <a:pt x="2210308" y="2317153"/>
                  </a:lnTo>
                  <a:lnTo>
                    <a:pt x="2261108" y="2317153"/>
                  </a:lnTo>
                  <a:lnTo>
                    <a:pt x="2261108" y="2304453"/>
                  </a:lnTo>
                  <a:close/>
                </a:path>
                <a:path w="7187565" h="2349500">
                  <a:moveTo>
                    <a:pt x="2350008" y="2304453"/>
                  </a:moveTo>
                  <a:lnTo>
                    <a:pt x="2299208" y="2304453"/>
                  </a:lnTo>
                  <a:lnTo>
                    <a:pt x="2299208" y="2317153"/>
                  </a:lnTo>
                  <a:lnTo>
                    <a:pt x="2350008" y="2317153"/>
                  </a:lnTo>
                  <a:lnTo>
                    <a:pt x="2350008" y="2304453"/>
                  </a:lnTo>
                  <a:close/>
                </a:path>
                <a:path w="7187565" h="2349500">
                  <a:moveTo>
                    <a:pt x="2438908" y="2304453"/>
                  </a:moveTo>
                  <a:lnTo>
                    <a:pt x="2388108" y="2304453"/>
                  </a:lnTo>
                  <a:lnTo>
                    <a:pt x="2388108" y="2317153"/>
                  </a:lnTo>
                  <a:lnTo>
                    <a:pt x="2438908" y="2317153"/>
                  </a:lnTo>
                  <a:lnTo>
                    <a:pt x="2438908" y="2304453"/>
                  </a:lnTo>
                  <a:close/>
                </a:path>
                <a:path w="7187565" h="2349500">
                  <a:moveTo>
                    <a:pt x="2527808" y="2304453"/>
                  </a:moveTo>
                  <a:lnTo>
                    <a:pt x="2477008" y="2304453"/>
                  </a:lnTo>
                  <a:lnTo>
                    <a:pt x="2477008" y="2317153"/>
                  </a:lnTo>
                  <a:lnTo>
                    <a:pt x="2527808" y="2317153"/>
                  </a:lnTo>
                  <a:lnTo>
                    <a:pt x="2527808" y="2304453"/>
                  </a:lnTo>
                  <a:close/>
                </a:path>
                <a:path w="7187565" h="2349500">
                  <a:moveTo>
                    <a:pt x="2616708" y="2304453"/>
                  </a:moveTo>
                  <a:lnTo>
                    <a:pt x="2565908" y="2304453"/>
                  </a:lnTo>
                  <a:lnTo>
                    <a:pt x="2565908" y="2317153"/>
                  </a:lnTo>
                  <a:lnTo>
                    <a:pt x="2616708" y="2317153"/>
                  </a:lnTo>
                  <a:lnTo>
                    <a:pt x="2616708" y="2304453"/>
                  </a:lnTo>
                  <a:close/>
                </a:path>
                <a:path w="7187565" h="2349500">
                  <a:moveTo>
                    <a:pt x="2705608" y="2304453"/>
                  </a:moveTo>
                  <a:lnTo>
                    <a:pt x="2654808" y="2304453"/>
                  </a:lnTo>
                  <a:lnTo>
                    <a:pt x="2654808" y="2317153"/>
                  </a:lnTo>
                  <a:lnTo>
                    <a:pt x="2705608" y="2317153"/>
                  </a:lnTo>
                  <a:lnTo>
                    <a:pt x="2705608" y="2304453"/>
                  </a:lnTo>
                  <a:close/>
                </a:path>
                <a:path w="7187565" h="2349500">
                  <a:moveTo>
                    <a:pt x="2794508" y="2304453"/>
                  </a:moveTo>
                  <a:lnTo>
                    <a:pt x="2743708" y="2304453"/>
                  </a:lnTo>
                  <a:lnTo>
                    <a:pt x="2743708" y="2317153"/>
                  </a:lnTo>
                  <a:lnTo>
                    <a:pt x="2794508" y="2317153"/>
                  </a:lnTo>
                  <a:lnTo>
                    <a:pt x="2794508" y="2304453"/>
                  </a:lnTo>
                  <a:close/>
                </a:path>
                <a:path w="7187565" h="2349500">
                  <a:moveTo>
                    <a:pt x="2883408" y="2304453"/>
                  </a:moveTo>
                  <a:lnTo>
                    <a:pt x="2832608" y="2304453"/>
                  </a:lnTo>
                  <a:lnTo>
                    <a:pt x="2832608" y="2317153"/>
                  </a:lnTo>
                  <a:lnTo>
                    <a:pt x="2883408" y="2317153"/>
                  </a:lnTo>
                  <a:lnTo>
                    <a:pt x="2883408" y="2304453"/>
                  </a:lnTo>
                  <a:close/>
                </a:path>
                <a:path w="7187565" h="2349500">
                  <a:moveTo>
                    <a:pt x="2972308" y="2304453"/>
                  </a:moveTo>
                  <a:lnTo>
                    <a:pt x="2921508" y="2304453"/>
                  </a:lnTo>
                  <a:lnTo>
                    <a:pt x="2921508" y="2317153"/>
                  </a:lnTo>
                  <a:lnTo>
                    <a:pt x="2972308" y="2317153"/>
                  </a:lnTo>
                  <a:lnTo>
                    <a:pt x="2972308" y="2304453"/>
                  </a:lnTo>
                  <a:close/>
                </a:path>
                <a:path w="7187565" h="2349500">
                  <a:moveTo>
                    <a:pt x="3061208" y="2304453"/>
                  </a:moveTo>
                  <a:lnTo>
                    <a:pt x="3010408" y="2304453"/>
                  </a:lnTo>
                  <a:lnTo>
                    <a:pt x="3010408" y="2317153"/>
                  </a:lnTo>
                  <a:lnTo>
                    <a:pt x="3061208" y="2317153"/>
                  </a:lnTo>
                  <a:lnTo>
                    <a:pt x="3061208" y="2304453"/>
                  </a:lnTo>
                  <a:close/>
                </a:path>
                <a:path w="7187565" h="2349500">
                  <a:moveTo>
                    <a:pt x="3150108" y="2304453"/>
                  </a:moveTo>
                  <a:lnTo>
                    <a:pt x="3099308" y="2304453"/>
                  </a:lnTo>
                  <a:lnTo>
                    <a:pt x="3099308" y="2317153"/>
                  </a:lnTo>
                  <a:lnTo>
                    <a:pt x="3150108" y="2317153"/>
                  </a:lnTo>
                  <a:lnTo>
                    <a:pt x="3150108" y="2304453"/>
                  </a:lnTo>
                  <a:close/>
                </a:path>
                <a:path w="7187565" h="2349500">
                  <a:moveTo>
                    <a:pt x="3239008" y="2304453"/>
                  </a:moveTo>
                  <a:lnTo>
                    <a:pt x="3188208" y="2304453"/>
                  </a:lnTo>
                  <a:lnTo>
                    <a:pt x="3188208" y="2317153"/>
                  </a:lnTo>
                  <a:lnTo>
                    <a:pt x="3239008" y="2317153"/>
                  </a:lnTo>
                  <a:lnTo>
                    <a:pt x="3239008" y="2304453"/>
                  </a:lnTo>
                  <a:close/>
                </a:path>
                <a:path w="7187565" h="2349500">
                  <a:moveTo>
                    <a:pt x="3327907" y="2304453"/>
                  </a:moveTo>
                  <a:lnTo>
                    <a:pt x="3277107" y="2304453"/>
                  </a:lnTo>
                  <a:lnTo>
                    <a:pt x="3277107" y="2317153"/>
                  </a:lnTo>
                  <a:lnTo>
                    <a:pt x="3327907" y="2317153"/>
                  </a:lnTo>
                  <a:lnTo>
                    <a:pt x="3327907" y="2304453"/>
                  </a:lnTo>
                  <a:close/>
                </a:path>
                <a:path w="7187565" h="2349500">
                  <a:moveTo>
                    <a:pt x="3416807" y="2304453"/>
                  </a:moveTo>
                  <a:lnTo>
                    <a:pt x="3366007" y="2304453"/>
                  </a:lnTo>
                  <a:lnTo>
                    <a:pt x="3366007" y="2317153"/>
                  </a:lnTo>
                  <a:lnTo>
                    <a:pt x="3416807" y="2317153"/>
                  </a:lnTo>
                  <a:lnTo>
                    <a:pt x="3416807" y="2304453"/>
                  </a:lnTo>
                  <a:close/>
                </a:path>
                <a:path w="7187565" h="2349500">
                  <a:moveTo>
                    <a:pt x="3505707" y="2304453"/>
                  </a:moveTo>
                  <a:lnTo>
                    <a:pt x="3454907" y="2304453"/>
                  </a:lnTo>
                  <a:lnTo>
                    <a:pt x="3454907" y="2317153"/>
                  </a:lnTo>
                  <a:lnTo>
                    <a:pt x="3505707" y="2317153"/>
                  </a:lnTo>
                  <a:lnTo>
                    <a:pt x="3505707" y="2304453"/>
                  </a:lnTo>
                  <a:close/>
                </a:path>
                <a:path w="7187565" h="2349500">
                  <a:moveTo>
                    <a:pt x="3594607" y="2304453"/>
                  </a:moveTo>
                  <a:lnTo>
                    <a:pt x="3543807" y="2304453"/>
                  </a:lnTo>
                  <a:lnTo>
                    <a:pt x="3543807" y="2317153"/>
                  </a:lnTo>
                  <a:lnTo>
                    <a:pt x="3594607" y="2317153"/>
                  </a:lnTo>
                  <a:lnTo>
                    <a:pt x="3594607" y="2304453"/>
                  </a:lnTo>
                  <a:close/>
                </a:path>
                <a:path w="7187565" h="2349500">
                  <a:moveTo>
                    <a:pt x="3683507" y="2304453"/>
                  </a:moveTo>
                  <a:lnTo>
                    <a:pt x="3632707" y="2304453"/>
                  </a:lnTo>
                  <a:lnTo>
                    <a:pt x="3632707" y="2317153"/>
                  </a:lnTo>
                  <a:lnTo>
                    <a:pt x="3683507" y="2317153"/>
                  </a:lnTo>
                  <a:lnTo>
                    <a:pt x="3683507" y="2304453"/>
                  </a:lnTo>
                  <a:close/>
                </a:path>
                <a:path w="7187565" h="2349500">
                  <a:moveTo>
                    <a:pt x="3772407" y="2304453"/>
                  </a:moveTo>
                  <a:lnTo>
                    <a:pt x="3721607" y="2304453"/>
                  </a:lnTo>
                  <a:lnTo>
                    <a:pt x="3721607" y="2317153"/>
                  </a:lnTo>
                  <a:lnTo>
                    <a:pt x="3772407" y="2317153"/>
                  </a:lnTo>
                  <a:lnTo>
                    <a:pt x="3772407" y="2304453"/>
                  </a:lnTo>
                  <a:close/>
                </a:path>
                <a:path w="7187565" h="2349500">
                  <a:moveTo>
                    <a:pt x="3861307" y="2304453"/>
                  </a:moveTo>
                  <a:lnTo>
                    <a:pt x="3810507" y="2304453"/>
                  </a:lnTo>
                  <a:lnTo>
                    <a:pt x="3810507" y="2317153"/>
                  </a:lnTo>
                  <a:lnTo>
                    <a:pt x="3861307" y="2317153"/>
                  </a:lnTo>
                  <a:lnTo>
                    <a:pt x="3861307" y="2304453"/>
                  </a:lnTo>
                  <a:close/>
                </a:path>
                <a:path w="7187565" h="2349500">
                  <a:moveTo>
                    <a:pt x="3950207" y="2304453"/>
                  </a:moveTo>
                  <a:lnTo>
                    <a:pt x="3899407" y="2304453"/>
                  </a:lnTo>
                  <a:lnTo>
                    <a:pt x="3899407" y="2317153"/>
                  </a:lnTo>
                  <a:lnTo>
                    <a:pt x="3950207" y="2317153"/>
                  </a:lnTo>
                  <a:lnTo>
                    <a:pt x="3950207" y="2304453"/>
                  </a:lnTo>
                  <a:close/>
                </a:path>
                <a:path w="7187565" h="2349500">
                  <a:moveTo>
                    <a:pt x="4039107" y="2304453"/>
                  </a:moveTo>
                  <a:lnTo>
                    <a:pt x="3988307" y="2304453"/>
                  </a:lnTo>
                  <a:lnTo>
                    <a:pt x="3988307" y="2317153"/>
                  </a:lnTo>
                  <a:lnTo>
                    <a:pt x="4039107" y="2317153"/>
                  </a:lnTo>
                  <a:lnTo>
                    <a:pt x="4039107" y="2304453"/>
                  </a:lnTo>
                  <a:close/>
                </a:path>
                <a:path w="7187565" h="2349500">
                  <a:moveTo>
                    <a:pt x="4128007" y="2304453"/>
                  </a:moveTo>
                  <a:lnTo>
                    <a:pt x="4077207" y="2304453"/>
                  </a:lnTo>
                  <a:lnTo>
                    <a:pt x="4077207" y="2317153"/>
                  </a:lnTo>
                  <a:lnTo>
                    <a:pt x="4128007" y="2317153"/>
                  </a:lnTo>
                  <a:lnTo>
                    <a:pt x="4128007" y="2304453"/>
                  </a:lnTo>
                  <a:close/>
                </a:path>
                <a:path w="7187565" h="2349500">
                  <a:moveTo>
                    <a:pt x="4216908" y="2304453"/>
                  </a:moveTo>
                  <a:lnTo>
                    <a:pt x="4166107" y="2304453"/>
                  </a:lnTo>
                  <a:lnTo>
                    <a:pt x="4166107" y="2317153"/>
                  </a:lnTo>
                  <a:lnTo>
                    <a:pt x="4216908" y="2317153"/>
                  </a:lnTo>
                  <a:lnTo>
                    <a:pt x="4216908" y="2304453"/>
                  </a:lnTo>
                  <a:close/>
                </a:path>
                <a:path w="7187565" h="2349500">
                  <a:moveTo>
                    <a:pt x="4305808" y="2304453"/>
                  </a:moveTo>
                  <a:lnTo>
                    <a:pt x="4255008" y="2304453"/>
                  </a:lnTo>
                  <a:lnTo>
                    <a:pt x="4255008" y="2317153"/>
                  </a:lnTo>
                  <a:lnTo>
                    <a:pt x="4305808" y="2317153"/>
                  </a:lnTo>
                  <a:lnTo>
                    <a:pt x="4305808" y="2304453"/>
                  </a:lnTo>
                  <a:close/>
                </a:path>
                <a:path w="7187565" h="2349500">
                  <a:moveTo>
                    <a:pt x="4394708" y="2304453"/>
                  </a:moveTo>
                  <a:lnTo>
                    <a:pt x="4343908" y="2304453"/>
                  </a:lnTo>
                  <a:lnTo>
                    <a:pt x="4343908" y="2317153"/>
                  </a:lnTo>
                  <a:lnTo>
                    <a:pt x="4394708" y="2317153"/>
                  </a:lnTo>
                  <a:lnTo>
                    <a:pt x="4394708" y="2304453"/>
                  </a:lnTo>
                  <a:close/>
                </a:path>
                <a:path w="7187565" h="2349500">
                  <a:moveTo>
                    <a:pt x="4483608" y="2304453"/>
                  </a:moveTo>
                  <a:lnTo>
                    <a:pt x="4432808" y="2304453"/>
                  </a:lnTo>
                  <a:lnTo>
                    <a:pt x="4432808" y="2317153"/>
                  </a:lnTo>
                  <a:lnTo>
                    <a:pt x="4483608" y="2317153"/>
                  </a:lnTo>
                  <a:lnTo>
                    <a:pt x="4483608" y="2304453"/>
                  </a:lnTo>
                  <a:close/>
                </a:path>
                <a:path w="7187565" h="2349500">
                  <a:moveTo>
                    <a:pt x="4572508" y="2304453"/>
                  </a:moveTo>
                  <a:lnTo>
                    <a:pt x="4521708" y="2304453"/>
                  </a:lnTo>
                  <a:lnTo>
                    <a:pt x="4521708" y="2317153"/>
                  </a:lnTo>
                  <a:lnTo>
                    <a:pt x="4572508" y="2317153"/>
                  </a:lnTo>
                  <a:lnTo>
                    <a:pt x="4572508" y="2304453"/>
                  </a:lnTo>
                  <a:close/>
                </a:path>
                <a:path w="7187565" h="2349500">
                  <a:moveTo>
                    <a:pt x="4661408" y="2304453"/>
                  </a:moveTo>
                  <a:lnTo>
                    <a:pt x="4610608" y="2304453"/>
                  </a:lnTo>
                  <a:lnTo>
                    <a:pt x="4610608" y="2317153"/>
                  </a:lnTo>
                  <a:lnTo>
                    <a:pt x="4661408" y="2317153"/>
                  </a:lnTo>
                  <a:lnTo>
                    <a:pt x="4661408" y="2304453"/>
                  </a:lnTo>
                  <a:close/>
                </a:path>
                <a:path w="7187565" h="2349500">
                  <a:moveTo>
                    <a:pt x="4750308" y="2304453"/>
                  </a:moveTo>
                  <a:lnTo>
                    <a:pt x="4699508" y="2304453"/>
                  </a:lnTo>
                  <a:lnTo>
                    <a:pt x="4699508" y="2317153"/>
                  </a:lnTo>
                  <a:lnTo>
                    <a:pt x="4750308" y="2317153"/>
                  </a:lnTo>
                  <a:lnTo>
                    <a:pt x="4750308" y="2304453"/>
                  </a:lnTo>
                  <a:close/>
                </a:path>
                <a:path w="7187565" h="2349500">
                  <a:moveTo>
                    <a:pt x="4839208" y="2304453"/>
                  </a:moveTo>
                  <a:lnTo>
                    <a:pt x="4788408" y="2304453"/>
                  </a:lnTo>
                  <a:lnTo>
                    <a:pt x="4788408" y="2317153"/>
                  </a:lnTo>
                  <a:lnTo>
                    <a:pt x="4839208" y="2317153"/>
                  </a:lnTo>
                  <a:lnTo>
                    <a:pt x="4839208" y="2304453"/>
                  </a:lnTo>
                  <a:close/>
                </a:path>
                <a:path w="7187565" h="2349500">
                  <a:moveTo>
                    <a:pt x="4928108" y="2304453"/>
                  </a:moveTo>
                  <a:lnTo>
                    <a:pt x="4877308" y="2304453"/>
                  </a:lnTo>
                  <a:lnTo>
                    <a:pt x="4877308" y="2317153"/>
                  </a:lnTo>
                  <a:lnTo>
                    <a:pt x="4928108" y="2317153"/>
                  </a:lnTo>
                  <a:lnTo>
                    <a:pt x="4928108" y="2304453"/>
                  </a:lnTo>
                  <a:close/>
                </a:path>
                <a:path w="7187565" h="2349500">
                  <a:moveTo>
                    <a:pt x="5017008" y="2304453"/>
                  </a:moveTo>
                  <a:lnTo>
                    <a:pt x="4966208" y="2304453"/>
                  </a:lnTo>
                  <a:lnTo>
                    <a:pt x="4966208" y="2317153"/>
                  </a:lnTo>
                  <a:lnTo>
                    <a:pt x="5017008" y="2317153"/>
                  </a:lnTo>
                  <a:lnTo>
                    <a:pt x="5017008" y="2304453"/>
                  </a:lnTo>
                  <a:close/>
                </a:path>
                <a:path w="7187565" h="2349500">
                  <a:moveTo>
                    <a:pt x="5105908" y="2304453"/>
                  </a:moveTo>
                  <a:lnTo>
                    <a:pt x="5055108" y="2304453"/>
                  </a:lnTo>
                  <a:lnTo>
                    <a:pt x="5055108" y="2317153"/>
                  </a:lnTo>
                  <a:lnTo>
                    <a:pt x="5105908" y="2317153"/>
                  </a:lnTo>
                  <a:lnTo>
                    <a:pt x="5105908" y="2304453"/>
                  </a:lnTo>
                  <a:close/>
                </a:path>
                <a:path w="7187565" h="2349500">
                  <a:moveTo>
                    <a:pt x="5194808" y="2304453"/>
                  </a:moveTo>
                  <a:lnTo>
                    <a:pt x="5144008" y="2304453"/>
                  </a:lnTo>
                  <a:lnTo>
                    <a:pt x="5144008" y="2317153"/>
                  </a:lnTo>
                  <a:lnTo>
                    <a:pt x="5194808" y="2317153"/>
                  </a:lnTo>
                  <a:lnTo>
                    <a:pt x="5194808" y="2304453"/>
                  </a:lnTo>
                  <a:close/>
                </a:path>
                <a:path w="7187565" h="2349500">
                  <a:moveTo>
                    <a:pt x="5283708" y="2304453"/>
                  </a:moveTo>
                  <a:lnTo>
                    <a:pt x="5232908" y="2304453"/>
                  </a:lnTo>
                  <a:lnTo>
                    <a:pt x="5232908" y="2317153"/>
                  </a:lnTo>
                  <a:lnTo>
                    <a:pt x="5283708" y="2317153"/>
                  </a:lnTo>
                  <a:lnTo>
                    <a:pt x="5283708" y="2304453"/>
                  </a:lnTo>
                  <a:close/>
                </a:path>
                <a:path w="7187565" h="2349500">
                  <a:moveTo>
                    <a:pt x="5372608" y="2304453"/>
                  </a:moveTo>
                  <a:lnTo>
                    <a:pt x="5321808" y="2304453"/>
                  </a:lnTo>
                  <a:lnTo>
                    <a:pt x="5321808" y="2317153"/>
                  </a:lnTo>
                  <a:lnTo>
                    <a:pt x="5372608" y="2317153"/>
                  </a:lnTo>
                  <a:lnTo>
                    <a:pt x="5372608" y="2304453"/>
                  </a:lnTo>
                  <a:close/>
                </a:path>
                <a:path w="7187565" h="2349500">
                  <a:moveTo>
                    <a:pt x="5461508" y="2304453"/>
                  </a:moveTo>
                  <a:lnTo>
                    <a:pt x="5410708" y="2304453"/>
                  </a:lnTo>
                  <a:lnTo>
                    <a:pt x="5410708" y="2317153"/>
                  </a:lnTo>
                  <a:lnTo>
                    <a:pt x="5461508" y="2317153"/>
                  </a:lnTo>
                  <a:lnTo>
                    <a:pt x="5461508" y="2304453"/>
                  </a:lnTo>
                  <a:close/>
                </a:path>
                <a:path w="7187565" h="2349500">
                  <a:moveTo>
                    <a:pt x="5550408" y="2304453"/>
                  </a:moveTo>
                  <a:lnTo>
                    <a:pt x="5499608" y="2304453"/>
                  </a:lnTo>
                  <a:lnTo>
                    <a:pt x="5499608" y="2317153"/>
                  </a:lnTo>
                  <a:lnTo>
                    <a:pt x="5550408" y="2317153"/>
                  </a:lnTo>
                  <a:lnTo>
                    <a:pt x="5550408" y="2304453"/>
                  </a:lnTo>
                  <a:close/>
                </a:path>
                <a:path w="7187565" h="2349500">
                  <a:moveTo>
                    <a:pt x="5639308" y="2304453"/>
                  </a:moveTo>
                  <a:lnTo>
                    <a:pt x="5588508" y="2304453"/>
                  </a:lnTo>
                  <a:lnTo>
                    <a:pt x="5588508" y="2317153"/>
                  </a:lnTo>
                  <a:lnTo>
                    <a:pt x="5639308" y="2317153"/>
                  </a:lnTo>
                  <a:lnTo>
                    <a:pt x="5639308" y="2304453"/>
                  </a:lnTo>
                  <a:close/>
                </a:path>
                <a:path w="7187565" h="2349500">
                  <a:moveTo>
                    <a:pt x="5728208" y="2304453"/>
                  </a:moveTo>
                  <a:lnTo>
                    <a:pt x="5677408" y="2304453"/>
                  </a:lnTo>
                  <a:lnTo>
                    <a:pt x="5677408" y="2317153"/>
                  </a:lnTo>
                  <a:lnTo>
                    <a:pt x="5728208" y="2317153"/>
                  </a:lnTo>
                  <a:lnTo>
                    <a:pt x="5728208" y="2304453"/>
                  </a:lnTo>
                  <a:close/>
                </a:path>
                <a:path w="7187565" h="2349500">
                  <a:moveTo>
                    <a:pt x="5817108" y="2304453"/>
                  </a:moveTo>
                  <a:lnTo>
                    <a:pt x="5766308" y="2304453"/>
                  </a:lnTo>
                  <a:lnTo>
                    <a:pt x="5766308" y="2317153"/>
                  </a:lnTo>
                  <a:lnTo>
                    <a:pt x="5817108" y="2317153"/>
                  </a:lnTo>
                  <a:lnTo>
                    <a:pt x="5817108" y="2304453"/>
                  </a:lnTo>
                  <a:close/>
                </a:path>
                <a:path w="7187565" h="2349500">
                  <a:moveTo>
                    <a:pt x="5906008" y="2304453"/>
                  </a:moveTo>
                  <a:lnTo>
                    <a:pt x="5855208" y="2304453"/>
                  </a:lnTo>
                  <a:lnTo>
                    <a:pt x="5855208" y="2317153"/>
                  </a:lnTo>
                  <a:lnTo>
                    <a:pt x="5906008" y="2317153"/>
                  </a:lnTo>
                  <a:lnTo>
                    <a:pt x="5906008" y="2304453"/>
                  </a:lnTo>
                  <a:close/>
                </a:path>
                <a:path w="7187565" h="2349500">
                  <a:moveTo>
                    <a:pt x="5994908" y="2304453"/>
                  </a:moveTo>
                  <a:lnTo>
                    <a:pt x="5944108" y="2304453"/>
                  </a:lnTo>
                  <a:lnTo>
                    <a:pt x="5944108" y="2317153"/>
                  </a:lnTo>
                  <a:lnTo>
                    <a:pt x="5994908" y="2317153"/>
                  </a:lnTo>
                  <a:lnTo>
                    <a:pt x="5994908" y="2304453"/>
                  </a:lnTo>
                  <a:close/>
                </a:path>
                <a:path w="7187565" h="2349500">
                  <a:moveTo>
                    <a:pt x="6083808" y="2304453"/>
                  </a:moveTo>
                  <a:lnTo>
                    <a:pt x="6033008" y="2304453"/>
                  </a:lnTo>
                  <a:lnTo>
                    <a:pt x="6033008" y="2317153"/>
                  </a:lnTo>
                  <a:lnTo>
                    <a:pt x="6083808" y="2317153"/>
                  </a:lnTo>
                  <a:lnTo>
                    <a:pt x="6083808" y="2304453"/>
                  </a:lnTo>
                  <a:close/>
                </a:path>
                <a:path w="7187565" h="2349500">
                  <a:moveTo>
                    <a:pt x="6172708" y="2304453"/>
                  </a:moveTo>
                  <a:lnTo>
                    <a:pt x="6121908" y="2304453"/>
                  </a:lnTo>
                  <a:lnTo>
                    <a:pt x="6121908" y="2317153"/>
                  </a:lnTo>
                  <a:lnTo>
                    <a:pt x="6172708" y="2317153"/>
                  </a:lnTo>
                  <a:lnTo>
                    <a:pt x="6172708" y="2304453"/>
                  </a:lnTo>
                  <a:close/>
                </a:path>
                <a:path w="7187565" h="2349500">
                  <a:moveTo>
                    <a:pt x="6261608" y="2304453"/>
                  </a:moveTo>
                  <a:lnTo>
                    <a:pt x="6210808" y="2304453"/>
                  </a:lnTo>
                  <a:lnTo>
                    <a:pt x="6210808" y="2317153"/>
                  </a:lnTo>
                  <a:lnTo>
                    <a:pt x="6261608" y="2317153"/>
                  </a:lnTo>
                  <a:lnTo>
                    <a:pt x="6261608" y="2304453"/>
                  </a:lnTo>
                  <a:close/>
                </a:path>
                <a:path w="7187565" h="2349500">
                  <a:moveTo>
                    <a:pt x="6350508" y="2304453"/>
                  </a:moveTo>
                  <a:lnTo>
                    <a:pt x="6299708" y="2304453"/>
                  </a:lnTo>
                  <a:lnTo>
                    <a:pt x="6299708" y="2317153"/>
                  </a:lnTo>
                  <a:lnTo>
                    <a:pt x="6350508" y="2317153"/>
                  </a:lnTo>
                  <a:lnTo>
                    <a:pt x="6350508" y="2304453"/>
                  </a:lnTo>
                  <a:close/>
                </a:path>
                <a:path w="7187565" h="2349500">
                  <a:moveTo>
                    <a:pt x="6439408" y="2304453"/>
                  </a:moveTo>
                  <a:lnTo>
                    <a:pt x="6388608" y="2304453"/>
                  </a:lnTo>
                  <a:lnTo>
                    <a:pt x="6388608" y="2317153"/>
                  </a:lnTo>
                  <a:lnTo>
                    <a:pt x="6439408" y="2317153"/>
                  </a:lnTo>
                  <a:lnTo>
                    <a:pt x="6439408" y="2304453"/>
                  </a:lnTo>
                  <a:close/>
                </a:path>
                <a:path w="7187565" h="2349500">
                  <a:moveTo>
                    <a:pt x="6528308" y="2304453"/>
                  </a:moveTo>
                  <a:lnTo>
                    <a:pt x="6477508" y="2304453"/>
                  </a:lnTo>
                  <a:lnTo>
                    <a:pt x="6477508" y="2317153"/>
                  </a:lnTo>
                  <a:lnTo>
                    <a:pt x="6528308" y="2317153"/>
                  </a:lnTo>
                  <a:lnTo>
                    <a:pt x="6528308" y="2304453"/>
                  </a:lnTo>
                  <a:close/>
                </a:path>
                <a:path w="7187565" h="2349500">
                  <a:moveTo>
                    <a:pt x="6617208" y="2304453"/>
                  </a:moveTo>
                  <a:lnTo>
                    <a:pt x="6566408" y="2304453"/>
                  </a:lnTo>
                  <a:lnTo>
                    <a:pt x="6566408" y="2317153"/>
                  </a:lnTo>
                  <a:lnTo>
                    <a:pt x="6617208" y="2317153"/>
                  </a:lnTo>
                  <a:lnTo>
                    <a:pt x="6617208" y="2304453"/>
                  </a:lnTo>
                  <a:close/>
                </a:path>
                <a:path w="7187565" h="2349500">
                  <a:moveTo>
                    <a:pt x="6706108" y="2304453"/>
                  </a:moveTo>
                  <a:lnTo>
                    <a:pt x="6655308" y="2304453"/>
                  </a:lnTo>
                  <a:lnTo>
                    <a:pt x="6655308" y="2317153"/>
                  </a:lnTo>
                  <a:lnTo>
                    <a:pt x="6706108" y="2317153"/>
                  </a:lnTo>
                  <a:lnTo>
                    <a:pt x="6706108" y="2304453"/>
                  </a:lnTo>
                  <a:close/>
                </a:path>
                <a:path w="7187565" h="2349500">
                  <a:moveTo>
                    <a:pt x="6795008" y="2304453"/>
                  </a:moveTo>
                  <a:lnTo>
                    <a:pt x="6744208" y="2304453"/>
                  </a:lnTo>
                  <a:lnTo>
                    <a:pt x="6744208" y="2317153"/>
                  </a:lnTo>
                  <a:lnTo>
                    <a:pt x="6795008" y="2317153"/>
                  </a:lnTo>
                  <a:lnTo>
                    <a:pt x="6795008" y="2304453"/>
                  </a:lnTo>
                  <a:close/>
                </a:path>
                <a:path w="7187565" h="2349500">
                  <a:moveTo>
                    <a:pt x="6883908" y="2304453"/>
                  </a:moveTo>
                  <a:lnTo>
                    <a:pt x="6833108" y="2304453"/>
                  </a:lnTo>
                  <a:lnTo>
                    <a:pt x="6833108" y="2317153"/>
                  </a:lnTo>
                  <a:lnTo>
                    <a:pt x="6883908" y="2317153"/>
                  </a:lnTo>
                  <a:lnTo>
                    <a:pt x="6883908" y="2304453"/>
                  </a:lnTo>
                  <a:close/>
                </a:path>
                <a:path w="7187565" h="2349500">
                  <a:moveTo>
                    <a:pt x="6972808" y="2304453"/>
                  </a:moveTo>
                  <a:lnTo>
                    <a:pt x="6922008" y="2304453"/>
                  </a:lnTo>
                  <a:lnTo>
                    <a:pt x="6922008" y="2317153"/>
                  </a:lnTo>
                  <a:lnTo>
                    <a:pt x="6972808" y="2317153"/>
                  </a:lnTo>
                  <a:lnTo>
                    <a:pt x="6972808" y="2304453"/>
                  </a:lnTo>
                  <a:close/>
                </a:path>
                <a:path w="7187565" h="2349500">
                  <a:moveTo>
                    <a:pt x="7061708" y="2304453"/>
                  </a:moveTo>
                  <a:lnTo>
                    <a:pt x="7010908" y="2304453"/>
                  </a:lnTo>
                  <a:lnTo>
                    <a:pt x="7010908" y="2317153"/>
                  </a:lnTo>
                  <a:lnTo>
                    <a:pt x="7061708" y="2317153"/>
                  </a:lnTo>
                  <a:lnTo>
                    <a:pt x="7061708" y="2304453"/>
                  </a:lnTo>
                  <a:close/>
                </a:path>
                <a:path w="7187565" h="2349500">
                  <a:moveTo>
                    <a:pt x="7110983" y="2272703"/>
                  </a:moveTo>
                  <a:lnTo>
                    <a:pt x="7110983" y="2348903"/>
                  </a:lnTo>
                  <a:lnTo>
                    <a:pt x="7174483" y="2317153"/>
                  </a:lnTo>
                  <a:lnTo>
                    <a:pt x="7123683" y="2317153"/>
                  </a:lnTo>
                  <a:lnTo>
                    <a:pt x="7123683" y="2304453"/>
                  </a:lnTo>
                  <a:lnTo>
                    <a:pt x="7174483" y="2304453"/>
                  </a:lnTo>
                  <a:lnTo>
                    <a:pt x="7110983" y="2272703"/>
                  </a:lnTo>
                  <a:close/>
                </a:path>
                <a:path w="7187565" h="2349500">
                  <a:moveTo>
                    <a:pt x="7110983" y="2304453"/>
                  </a:moveTo>
                  <a:lnTo>
                    <a:pt x="7099808" y="2304453"/>
                  </a:lnTo>
                  <a:lnTo>
                    <a:pt x="7099808" y="2317153"/>
                  </a:lnTo>
                  <a:lnTo>
                    <a:pt x="7110983" y="2317153"/>
                  </a:lnTo>
                  <a:lnTo>
                    <a:pt x="7110983" y="2304453"/>
                  </a:lnTo>
                  <a:close/>
                </a:path>
                <a:path w="7187565" h="2349500">
                  <a:moveTo>
                    <a:pt x="7174483" y="2304453"/>
                  </a:moveTo>
                  <a:lnTo>
                    <a:pt x="7123683" y="2304453"/>
                  </a:lnTo>
                  <a:lnTo>
                    <a:pt x="7123683" y="2317153"/>
                  </a:lnTo>
                  <a:lnTo>
                    <a:pt x="7174483" y="2317153"/>
                  </a:lnTo>
                  <a:lnTo>
                    <a:pt x="7187183" y="2310803"/>
                  </a:lnTo>
                  <a:lnTo>
                    <a:pt x="7174483" y="23044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  <p:sp>
          <p:nvSpPr>
            <p:cNvPr id="5142" name="object 36"/>
            <p:cNvSpPr>
              <a:spLocks/>
            </p:cNvSpPr>
            <p:nvPr/>
          </p:nvSpPr>
          <p:spPr bwMode="auto">
            <a:xfrm>
              <a:off x="2084832" y="4246803"/>
              <a:ext cx="6741795" cy="668020"/>
            </a:xfrm>
            <a:custGeom>
              <a:avLst/>
              <a:gdLst>
                <a:gd name="T0" fmla="*/ 6741795 w 6741795"/>
                <a:gd name="T1" fmla="*/ 0 h 668020"/>
                <a:gd name="T2" fmla="*/ 0 w 6741795"/>
                <a:gd name="T3" fmla="*/ 0 h 668020"/>
                <a:gd name="T4" fmla="*/ 0 w 6741795"/>
                <a:gd name="T5" fmla="*/ 667740 h 668020"/>
                <a:gd name="T6" fmla="*/ 6741795 w 6741795"/>
                <a:gd name="T7" fmla="*/ 667740 h 668020"/>
                <a:gd name="T8" fmla="*/ 6741795 w 6741795"/>
                <a:gd name="T9" fmla="*/ 0 h 6680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41795"/>
                <a:gd name="T16" fmla="*/ 0 h 668020"/>
                <a:gd name="T17" fmla="*/ 6741795 w 6741795"/>
                <a:gd name="T18" fmla="*/ 668020 h 6680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41795" h="668020">
                  <a:moveTo>
                    <a:pt x="6741795" y="0"/>
                  </a:moveTo>
                  <a:lnTo>
                    <a:pt x="0" y="0"/>
                  </a:lnTo>
                  <a:lnTo>
                    <a:pt x="0" y="667740"/>
                  </a:lnTo>
                  <a:lnTo>
                    <a:pt x="6741795" y="667740"/>
                  </a:lnTo>
                  <a:lnTo>
                    <a:pt x="6741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</p:grpSp>
      <p:sp>
        <p:nvSpPr>
          <p:cNvPr id="5133" name="object 38"/>
          <p:cNvSpPr>
            <a:spLocks noChangeArrowheads="1"/>
          </p:cNvSpPr>
          <p:nvPr/>
        </p:nvSpPr>
        <p:spPr bwMode="auto">
          <a:xfrm>
            <a:off x="277285" y="1872762"/>
            <a:ext cx="1016000" cy="94403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2400"/>
          </a:p>
        </p:txBody>
      </p:sp>
      <p:pic>
        <p:nvPicPr>
          <p:cNvPr id="26" name="Picture 2" descr="d:\Users\snitko\Desktop\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285" y="-52047"/>
            <a:ext cx="14255051" cy="1914816"/>
          </a:xfrm>
          <a:prstGeom prst="rect">
            <a:avLst/>
          </a:prstGeom>
          <a:noFill/>
        </p:spPr>
      </p:pic>
      <p:sp>
        <p:nvSpPr>
          <p:cNvPr id="28" name="object 2"/>
          <p:cNvSpPr txBox="1">
            <a:spLocks/>
          </p:cNvSpPr>
          <p:nvPr/>
        </p:nvSpPr>
        <p:spPr>
          <a:xfrm>
            <a:off x="184639" y="273821"/>
            <a:ext cx="9645162" cy="1598941"/>
          </a:xfrm>
          <a:prstGeom prst="rect">
            <a:avLst/>
          </a:prstGeom>
        </p:spPr>
        <p:txBody>
          <a:bodyPr vert="horz" lIns="91440" tIns="16087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algn="ctr">
              <a:spcBef>
                <a:spcPts val="127"/>
              </a:spcBef>
              <a:defRPr/>
            </a:pPr>
            <a:r>
              <a:rPr lang="ru-RU" sz="1867" b="1" spc="-27" dirty="0" smtClean="0">
                <a:solidFill>
                  <a:schemeClr val="bg1"/>
                </a:solidFill>
              </a:rPr>
              <a:t>АКТУАЛЬНОСТЬ ПРОБЛЕМЫ</a:t>
            </a:r>
            <a:endParaRPr lang="ru-RU" sz="1867" b="1" spc="-20" dirty="0">
              <a:solidFill>
                <a:schemeClr val="bg1"/>
              </a:solidFill>
            </a:endParaRPr>
          </a:p>
        </p:txBody>
      </p:sp>
      <p:pic>
        <p:nvPicPr>
          <p:cNvPr id="12" name="Объект 3" descr="https://cf3.ppt-online.org/files3/slide/i/Iit4KZSzARwnVL3ld1QHbhO0Wgmrfys7k52cUB/slide-4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8" y="3267805"/>
            <a:ext cx="5593680" cy="2904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610526" y="1950019"/>
            <a:ext cx="7416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dirty="0" smtClean="0">
                <a:solidFill>
                  <a:srgbClr val="4E4E4E"/>
                </a:solidFill>
                <a:latin typeface="Open Sans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4E4E4E"/>
                </a:solidFill>
                <a:latin typeface="Open Sans"/>
                <a:ea typeface="Times New Roman" panose="02020603050405020304" pitchFamily="18" charset="0"/>
              </a:rPr>
              <a:t>современном обществе наблюдаются стремительные изменения в разных сферах, в частности, в экономике страны. В условиях нового механизма хозяйствования человек должен </a:t>
            </a:r>
            <a:r>
              <a:rPr lang="ru-RU" dirty="0" err="1">
                <a:solidFill>
                  <a:srgbClr val="4E4E4E"/>
                </a:solidFill>
                <a:latin typeface="Open Sans"/>
                <a:ea typeface="Times New Roman" panose="02020603050405020304" pitchFamily="18" charset="0"/>
              </a:rPr>
              <a:t>самоидентифицироваться</a:t>
            </a:r>
            <a:r>
              <a:rPr lang="ru-RU" dirty="0">
                <a:solidFill>
                  <a:srgbClr val="4E4E4E"/>
                </a:solidFill>
                <a:latin typeface="Open Sans"/>
                <a:ea typeface="Times New Roman" panose="02020603050405020304" pitchFamily="18" charset="0"/>
              </a:rPr>
              <a:t> и </a:t>
            </a:r>
            <a:r>
              <a:rPr lang="ru-RU" dirty="0" err="1" smtClean="0">
                <a:solidFill>
                  <a:srgbClr val="4E4E4E"/>
                </a:solidFill>
                <a:latin typeface="Open Sans"/>
                <a:ea typeface="Times New Roman" panose="02020603050405020304" pitchFamily="18" charset="0"/>
              </a:rPr>
              <a:t>самоактуализироваться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bject 38"/>
          <p:cNvSpPr>
            <a:spLocks noChangeArrowheads="1"/>
          </p:cNvSpPr>
          <p:nvPr/>
        </p:nvSpPr>
        <p:spPr bwMode="auto">
          <a:xfrm>
            <a:off x="277285" y="3216525"/>
            <a:ext cx="1016000" cy="94403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2400"/>
          </a:p>
        </p:txBody>
      </p:sp>
      <p:sp>
        <p:nvSpPr>
          <p:cNvPr id="16" name="object 37"/>
          <p:cNvSpPr txBox="1">
            <a:spLocks noChangeArrowheads="1"/>
          </p:cNvSpPr>
          <p:nvPr/>
        </p:nvSpPr>
        <p:spPr bwMode="auto">
          <a:xfrm>
            <a:off x="10029315" y="3833006"/>
            <a:ext cx="1957916" cy="149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>
            <a:spAutoFit/>
          </a:bodyPr>
          <a:lstStyle>
            <a:lvl1pPr marL="179388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33"/>
              </a:spcBef>
            </a:pPr>
            <a:r>
              <a:rPr lang="ru-RU" sz="1600" dirty="0"/>
              <a:t>Современное дошкольное образовательное учреждение является </a:t>
            </a:r>
            <a:r>
              <a:rPr lang="ru-RU" sz="1600" dirty="0" smtClean="0"/>
              <a:t>открытая социальная система</a:t>
            </a:r>
            <a:r>
              <a:rPr lang="ru-RU" sz="1600" dirty="0" smtClean="0"/>
              <a:t> 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6224" y="3216525"/>
            <a:ext cx="34168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положения Федерального государственного образовательного стандарта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дошкольного образования (ФГОС ДО) о социальном партнерстве утверждают основные принципы содействия и сотрудничества детей и взрослых в процессе развития детей и их взаимодействия с людьми, культурой 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окружающим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миром; приобщения детей к социокультурным нормам, традициям семьи, общества и государства. ФГОС решает задачи формирования общей культуры воспитанников; взаимодействия педагогических объединений с общественными.</a:t>
            </a:r>
            <a:endParaRPr lang="ru-RU" sz="1400" dirty="0"/>
          </a:p>
        </p:txBody>
      </p:sp>
      <p:pic>
        <p:nvPicPr>
          <p:cNvPr id="18" name="Picture 14" descr="https://catherineasquithgallery.com/uploads/posts/2021-02/1614525714_11-p-strelka-na-belom-fone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01" y="4118695"/>
            <a:ext cx="512811" cy="2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s://catherineasquithgallery.com/uploads/posts/2021-02/1614525714_11-p-strelka-na-belom-fone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367" y="4318960"/>
            <a:ext cx="512811" cy="2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35"/>
          <p:cNvSpPr>
            <a:spLocks/>
          </p:cNvSpPr>
          <p:nvPr/>
        </p:nvSpPr>
        <p:spPr bwMode="auto">
          <a:xfrm>
            <a:off x="6742012" y="3406903"/>
            <a:ext cx="3416892" cy="3246444"/>
          </a:xfrm>
          <a:custGeom>
            <a:avLst/>
            <a:gdLst>
              <a:gd name="T0" fmla="*/ 38100 w 7187565"/>
              <a:gd name="T1" fmla="*/ 76200 h 2349500"/>
              <a:gd name="T2" fmla="*/ 31750 w 7187565"/>
              <a:gd name="T3" fmla="*/ 38100 h 2349500"/>
              <a:gd name="T4" fmla="*/ 44450 w 7187565"/>
              <a:gd name="T5" fmla="*/ 177800 h 2349500"/>
              <a:gd name="T6" fmla="*/ 44450 w 7187565"/>
              <a:gd name="T7" fmla="*/ 355600 h 2349500"/>
              <a:gd name="T8" fmla="*/ 44450 w 7187565"/>
              <a:gd name="T9" fmla="*/ 533400 h 2349500"/>
              <a:gd name="T10" fmla="*/ 44450 w 7187565"/>
              <a:gd name="T11" fmla="*/ 711200 h 2349500"/>
              <a:gd name="T12" fmla="*/ 44450 w 7187565"/>
              <a:gd name="T13" fmla="*/ 889000 h 2349500"/>
              <a:gd name="T14" fmla="*/ 44450 w 7187565"/>
              <a:gd name="T15" fmla="*/ 1066800 h 2349500"/>
              <a:gd name="T16" fmla="*/ 44450 w 7187565"/>
              <a:gd name="T17" fmla="*/ 1244600 h 2349500"/>
              <a:gd name="T18" fmla="*/ 44450 w 7187565"/>
              <a:gd name="T19" fmla="*/ 1422400 h 2349500"/>
              <a:gd name="T20" fmla="*/ 44450 w 7187565"/>
              <a:gd name="T21" fmla="*/ 1600200 h 2349500"/>
              <a:gd name="T22" fmla="*/ 44450 w 7187565"/>
              <a:gd name="T23" fmla="*/ 1778000 h 2349500"/>
              <a:gd name="T24" fmla="*/ 44450 w 7187565"/>
              <a:gd name="T25" fmla="*/ 1955800 h 2349500"/>
              <a:gd name="T26" fmla="*/ 44450 w 7187565"/>
              <a:gd name="T27" fmla="*/ 2133586 h 2349500"/>
              <a:gd name="T28" fmla="*/ 38607 w 7187565"/>
              <a:gd name="T29" fmla="*/ 2317152 h 2349500"/>
              <a:gd name="T30" fmla="*/ 38607 w 7187565"/>
              <a:gd name="T31" fmla="*/ 2304452 h 2349500"/>
              <a:gd name="T32" fmla="*/ 165607 w 7187565"/>
              <a:gd name="T33" fmla="*/ 2304452 h 2349500"/>
              <a:gd name="T34" fmla="*/ 343407 w 7187565"/>
              <a:gd name="T35" fmla="*/ 2304452 h 2349500"/>
              <a:gd name="T36" fmla="*/ 521207 w 7187565"/>
              <a:gd name="T37" fmla="*/ 2304452 h 2349500"/>
              <a:gd name="T38" fmla="*/ 699007 w 7187565"/>
              <a:gd name="T39" fmla="*/ 2304452 h 2349500"/>
              <a:gd name="T40" fmla="*/ 876807 w 7187565"/>
              <a:gd name="T41" fmla="*/ 2304452 h 2349500"/>
              <a:gd name="T42" fmla="*/ 1054608 w 7187565"/>
              <a:gd name="T43" fmla="*/ 2304452 h 2349500"/>
              <a:gd name="T44" fmla="*/ 1232408 w 7187565"/>
              <a:gd name="T45" fmla="*/ 2304452 h 2349500"/>
              <a:gd name="T46" fmla="*/ 1410208 w 7187565"/>
              <a:gd name="T47" fmla="*/ 2304452 h 2349500"/>
              <a:gd name="T48" fmla="*/ 1588008 w 7187565"/>
              <a:gd name="T49" fmla="*/ 2304452 h 2349500"/>
              <a:gd name="T50" fmla="*/ 1765808 w 7187565"/>
              <a:gd name="T51" fmla="*/ 2304452 h 2349500"/>
              <a:gd name="T52" fmla="*/ 1943608 w 7187565"/>
              <a:gd name="T53" fmla="*/ 2304452 h 2349500"/>
              <a:gd name="T54" fmla="*/ 2121409 w 7187565"/>
              <a:gd name="T55" fmla="*/ 2304452 h 2349500"/>
              <a:gd name="T56" fmla="*/ 2299209 w 7187565"/>
              <a:gd name="T57" fmla="*/ 2304452 h 2349500"/>
              <a:gd name="T58" fmla="*/ 2477009 w 7187565"/>
              <a:gd name="T59" fmla="*/ 2304452 h 2349500"/>
              <a:gd name="T60" fmla="*/ 2654809 w 7187565"/>
              <a:gd name="T61" fmla="*/ 2304452 h 2349500"/>
              <a:gd name="T62" fmla="*/ 2832609 w 7187565"/>
              <a:gd name="T63" fmla="*/ 2304452 h 2349500"/>
              <a:gd name="T64" fmla="*/ 3010409 w 7187565"/>
              <a:gd name="T65" fmla="*/ 2304452 h 2349500"/>
              <a:gd name="T66" fmla="*/ 3188209 w 7187565"/>
              <a:gd name="T67" fmla="*/ 2304452 h 2349500"/>
              <a:gd name="T68" fmla="*/ 3366007 w 7187565"/>
              <a:gd name="T69" fmla="*/ 2304452 h 2349500"/>
              <a:gd name="T70" fmla="*/ 3543807 w 7187565"/>
              <a:gd name="T71" fmla="*/ 2304452 h 2349500"/>
              <a:gd name="T72" fmla="*/ 3721606 w 7187565"/>
              <a:gd name="T73" fmla="*/ 2304452 h 2349500"/>
              <a:gd name="T74" fmla="*/ 3899406 w 7187565"/>
              <a:gd name="T75" fmla="*/ 2304452 h 2349500"/>
              <a:gd name="T76" fmla="*/ 4077206 w 7187565"/>
              <a:gd name="T77" fmla="*/ 2304452 h 2349500"/>
              <a:gd name="T78" fmla="*/ 4255009 w 7187565"/>
              <a:gd name="T79" fmla="*/ 2304452 h 2349500"/>
              <a:gd name="T80" fmla="*/ 4432809 w 7187565"/>
              <a:gd name="T81" fmla="*/ 2304452 h 2349500"/>
              <a:gd name="T82" fmla="*/ 4610609 w 7187565"/>
              <a:gd name="T83" fmla="*/ 2304452 h 2349500"/>
              <a:gd name="T84" fmla="*/ 4788409 w 7187565"/>
              <a:gd name="T85" fmla="*/ 2304452 h 2349500"/>
              <a:gd name="T86" fmla="*/ 4966209 w 7187565"/>
              <a:gd name="T87" fmla="*/ 2304452 h 2349500"/>
              <a:gd name="T88" fmla="*/ 5144009 w 7187565"/>
              <a:gd name="T89" fmla="*/ 2304452 h 2349500"/>
              <a:gd name="T90" fmla="*/ 5321809 w 7187565"/>
              <a:gd name="T91" fmla="*/ 2304452 h 2349500"/>
              <a:gd name="T92" fmla="*/ 5499609 w 7187565"/>
              <a:gd name="T93" fmla="*/ 2304452 h 2349500"/>
              <a:gd name="T94" fmla="*/ 5677409 w 7187565"/>
              <a:gd name="T95" fmla="*/ 2304452 h 2349500"/>
              <a:gd name="T96" fmla="*/ 5855209 w 7187565"/>
              <a:gd name="T97" fmla="*/ 2304452 h 2349500"/>
              <a:gd name="T98" fmla="*/ 6033009 w 7187565"/>
              <a:gd name="T99" fmla="*/ 2304452 h 2349500"/>
              <a:gd name="T100" fmla="*/ 6210809 w 7187565"/>
              <a:gd name="T101" fmla="*/ 2304452 h 2349500"/>
              <a:gd name="T102" fmla="*/ 6388609 w 7187565"/>
              <a:gd name="T103" fmla="*/ 2304452 h 2349500"/>
              <a:gd name="T104" fmla="*/ 6566409 w 7187565"/>
              <a:gd name="T105" fmla="*/ 2304452 h 2349500"/>
              <a:gd name="T106" fmla="*/ 6744209 w 7187565"/>
              <a:gd name="T107" fmla="*/ 2304452 h 2349500"/>
              <a:gd name="T108" fmla="*/ 6922009 w 7187565"/>
              <a:gd name="T109" fmla="*/ 2304452 h 2349500"/>
              <a:gd name="T110" fmla="*/ 7110981 w 7187565"/>
              <a:gd name="T111" fmla="*/ 2348902 h 2349500"/>
              <a:gd name="T112" fmla="*/ 7110981 w 7187565"/>
              <a:gd name="T113" fmla="*/ 2304452 h 23495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187565"/>
              <a:gd name="T172" fmla="*/ 0 h 2349500"/>
              <a:gd name="T173" fmla="*/ 7187565 w 7187565"/>
              <a:gd name="T174" fmla="*/ 2349500 h 23495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187565" h="2349500">
                <a:moveTo>
                  <a:pt x="31750" y="69850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69850"/>
                </a:lnTo>
                <a:close/>
              </a:path>
              <a:path w="7187565" h="2349500">
                <a:moveTo>
                  <a:pt x="44450" y="38100"/>
                </a:moveTo>
                <a:lnTo>
                  <a:pt x="31750" y="38100"/>
                </a:lnTo>
                <a:lnTo>
                  <a:pt x="31750" y="69850"/>
                </a:lnTo>
                <a:lnTo>
                  <a:pt x="38100" y="76200"/>
                </a:lnTo>
                <a:lnTo>
                  <a:pt x="44450" y="69850"/>
                </a:lnTo>
                <a:lnTo>
                  <a:pt x="44450" y="38100"/>
                </a:lnTo>
                <a:close/>
              </a:path>
              <a:path w="7187565" h="2349500">
                <a:moveTo>
                  <a:pt x="44450" y="69850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69850"/>
                </a:lnTo>
                <a:close/>
              </a:path>
              <a:path w="7187565" h="2349500">
                <a:moveTo>
                  <a:pt x="38100" y="0"/>
                </a:moveTo>
                <a:lnTo>
                  <a:pt x="0" y="38100"/>
                </a:lnTo>
                <a:lnTo>
                  <a:pt x="31750" y="69850"/>
                </a:lnTo>
                <a:lnTo>
                  <a:pt x="31750" y="38100"/>
                </a:lnTo>
                <a:lnTo>
                  <a:pt x="76200" y="38100"/>
                </a:lnTo>
                <a:lnTo>
                  <a:pt x="38100" y="0"/>
                </a:lnTo>
                <a:close/>
              </a:path>
              <a:path w="7187565" h="2349500">
                <a:moveTo>
                  <a:pt x="76200" y="38100"/>
                </a:moveTo>
                <a:lnTo>
                  <a:pt x="44450" y="38100"/>
                </a:lnTo>
                <a:lnTo>
                  <a:pt x="44450" y="69850"/>
                </a:lnTo>
                <a:lnTo>
                  <a:pt x="76200" y="38100"/>
                </a:lnTo>
                <a:close/>
              </a:path>
              <a:path w="7187565" h="2349500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187565" h="2349500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187565" h="2349500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187565" h="2349500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187565" h="2349500">
                <a:moveTo>
                  <a:pt x="44450" y="482600"/>
                </a:moveTo>
                <a:lnTo>
                  <a:pt x="31750" y="4826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482600"/>
                </a:lnTo>
                <a:close/>
              </a:path>
              <a:path w="7187565" h="2349500">
                <a:moveTo>
                  <a:pt x="44450" y="571500"/>
                </a:moveTo>
                <a:lnTo>
                  <a:pt x="31750" y="571500"/>
                </a:lnTo>
                <a:lnTo>
                  <a:pt x="31750" y="622300"/>
                </a:lnTo>
                <a:lnTo>
                  <a:pt x="44450" y="622300"/>
                </a:lnTo>
                <a:lnTo>
                  <a:pt x="44450" y="571500"/>
                </a:lnTo>
                <a:close/>
              </a:path>
              <a:path w="7187565" h="2349500">
                <a:moveTo>
                  <a:pt x="44450" y="660400"/>
                </a:moveTo>
                <a:lnTo>
                  <a:pt x="31750" y="660400"/>
                </a:lnTo>
                <a:lnTo>
                  <a:pt x="31750" y="711200"/>
                </a:lnTo>
                <a:lnTo>
                  <a:pt x="44450" y="711200"/>
                </a:lnTo>
                <a:lnTo>
                  <a:pt x="44450" y="660400"/>
                </a:lnTo>
                <a:close/>
              </a:path>
              <a:path w="7187565" h="2349500">
                <a:moveTo>
                  <a:pt x="44450" y="749300"/>
                </a:moveTo>
                <a:lnTo>
                  <a:pt x="31750" y="749300"/>
                </a:lnTo>
                <a:lnTo>
                  <a:pt x="31750" y="800100"/>
                </a:lnTo>
                <a:lnTo>
                  <a:pt x="44450" y="800100"/>
                </a:lnTo>
                <a:lnTo>
                  <a:pt x="44450" y="749300"/>
                </a:lnTo>
                <a:close/>
              </a:path>
              <a:path w="7187565" h="2349500">
                <a:moveTo>
                  <a:pt x="44450" y="838200"/>
                </a:moveTo>
                <a:lnTo>
                  <a:pt x="31750" y="838200"/>
                </a:lnTo>
                <a:lnTo>
                  <a:pt x="31750" y="889000"/>
                </a:lnTo>
                <a:lnTo>
                  <a:pt x="44450" y="889000"/>
                </a:lnTo>
                <a:lnTo>
                  <a:pt x="44450" y="838200"/>
                </a:lnTo>
                <a:close/>
              </a:path>
              <a:path w="7187565" h="2349500">
                <a:moveTo>
                  <a:pt x="44450" y="927100"/>
                </a:moveTo>
                <a:lnTo>
                  <a:pt x="31750" y="927100"/>
                </a:lnTo>
                <a:lnTo>
                  <a:pt x="31750" y="977900"/>
                </a:lnTo>
                <a:lnTo>
                  <a:pt x="44450" y="977900"/>
                </a:lnTo>
                <a:lnTo>
                  <a:pt x="44450" y="927100"/>
                </a:lnTo>
                <a:close/>
              </a:path>
              <a:path w="7187565" h="2349500">
                <a:moveTo>
                  <a:pt x="44450" y="1016000"/>
                </a:moveTo>
                <a:lnTo>
                  <a:pt x="31750" y="1016000"/>
                </a:lnTo>
                <a:lnTo>
                  <a:pt x="31750" y="1066800"/>
                </a:lnTo>
                <a:lnTo>
                  <a:pt x="44450" y="1066800"/>
                </a:lnTo>
                <a:lnTo>
                  <a:pt x="44450" y="1016000"/>
                </a:lnTo>
                <a:close/>
              </a:path>
              <a:path w="7187565" h="2349500">
                <a:moveTo>
                  <a:pt x="44450" y="1104900"/>
                </a:moveTo>
                <a:lnTo>
                  <a:pt x="31750" y="1104900"/>
                </a:lnTo>
                <a:lnTo>
                  <a:pt x="31750" y="1155700"/>
                </a:lnTo>
                <a:lnTo>
                  <a:pt x="44450" y="1155700"/>
                </a:lnTo>
                <a:lnTo>
                  <a:pt x="44450" y="1104900"/>
                </a:lnTo>
                <a:close/>
              </a:path>
              <a:path w="7187565" h="2349500">
                <a:moveTo>
                  <a:pt x="44450" y="1193800"/>
                </a:moveTo>
                <a:lnTo>
                  <a:pt x="31750" y="1193800"/>
                </a:lnTo>
                <a:lnTo>
                  <a:pt x="31750" y="1244600"/>
                </a:lnTo>
                <a:lnTo>
                  <a:pt x="44450" y="1244600"/>
                </a:lnTo>
                <a:lnTo>
                  <a:pt x="44450" y="1193800"/>
                </a:lnTo>
                <a:close/>
              </a:path>
              <a:path w="7187565" h="2349500">
                <a:moveTo>
                  <a:pt x="44450" y="1282700"/>
                </a:moveTo>
                <a:lnTo>
                  <a:pt x="31750" y="1282700"/>
                </a:lnTo>
                <a:lnTo>
                  <a:pt x="31750" y="1333500"/>
                </a:lnTo>
                <a:lnTo>
                  <a:pt x="44450" y="1333500"/>
                </a:lnTo>
                <a:lnTo>
                  <a:pt x="44450" y="1282700"/>
                </a:lnTo>
                <a:close/>
              </a:path>
              <a:path w="7187565" h="2349500">
                <a:moveTo>
                  <a:pt x="44450" y="1371600"/>
                </a:moveTo>
                <a:lnTo>
                  <a:pt x="31750" y="1371600"/>
                </a:lnTo>
                <a:lnTo>
                  <a:pt x="31750" y="1422400"/>
                </a:lnTo>
                <a:lnTo>
                  <a:pt x="44450" y="1422400"/>
                </a:lnTo>
                <a:lnTo>
                  <a:pt x="44450" y="1371600"/>
                </a:lnTo>
                <a:close/>
              </a:path>
              <a:path w="7187565" h="2349500">
                <a:moveTo>
                  <a:pt x="44450" y="1460500"/>
                </a:moveTo>
                <a:lnTo>
                  <a:pt x="31750" y="1460500"/>
                </a:lnTo>
                <a:lnTo>
                  <a:pt x="31750" y="1511300"/>
                </a:lnTo>
                <a:lnTo>
                  <a:pt x="44450" y="1511300"/>
                </a:lnTo>
                <a:lnTo>
                  <a:pt x="44450" y="1460500"/>
                </a:lnTo>
                <a:close/>
              </a:path>
              <a:path w="7187565" h="2349500">
                <a:moveTo>
                  <a:pt x="44450" y="1549400"/>
                </a:moveTo>
                <a:lnTo>
                  <a:pt x="31750" y="1549400"/>
                </a:lnTo>
                <a:lnTo>
                  <a:pt x="31750" y="1600200"/>
                </a:lnTo>
                <a:lnTo>
                  <a:pt x="44450" y="1600200"/>
                </a:lnTo>
                <a:lnTo>
                  <a:pt x="44450" y="1549400"/>
                </a:lnTo>
                <a:close/>
              </a:path>
              <a:path w="7187565" h="2349500">
                <a:moveTo>
                  <a:pt x="44450" y="1638300"/>
                </a:moveTo>
                <a:lnTo>
                  <a:pt x="31750" y="1638300"/>
                </a:lnTo>
                <a:lnTo>
                  <a:pt x="31750" y="1689100"/>
                </a:lnTo>
                <a:lnTo>
                  <a:pt x="44450" y="1689100"/>
                </a:lnTo>
                <a:lnTo>
                  <a:pt x="44450" y="1638300"/>
                </a:lnTo>
                <a:close/>
              </a:path>
              <a:path w="7187565" h="2349500">
                <a:moveTo>
                  <a:pt x="44450" y="1727200"/>
                </a:moveTo>
                <a:lnTo>
                  <a:pt x="31750" y="1727200"/>
                </a:lnTo>
                <a:lnTo>
                  <a:pt x="31750" y="1778000"/>
                </a:lnTo>
                <a:lnTo>
                  <a:pt x="44450" y="1778000"/>
                </a:lnTo>
                <a:lnTo>
                  <a:pt x="44450" y="1727200"/>
                </a:lnTo>
                <a:close/>
              </a:path>
              <a:path w="7187565" h="2349500">
                <a:moveTo>
                  <a:pt x="44450" y="1816100"/>
                </a:moveTo>
                <a:lnTo>
                  <a:pt x="31750" y="1816100"/>
                </a:lnTo>
                <a:lnTo>
                  <a:pt x="31750" y="1866900"/>
                </a:lnTo>
                <a:lnTo>
                  <a:pt x="44450" y="1866900"/>
                </a:lnTo>
                <a:lnTo>
                  <a:pt x="44450" y="1816100"/>
                </a:lnTo>
                <a:close/>
              </a:path>
              <a:path w="7187565" h="2349500">
                <a:moveTo>
                  <a:pt x="44450" y="1905000"/>
                </a:moveTo>
                <a:lnTo>
                  <a:pt x="31750" y="1905000"/>
                </a:lnTo>
                <a:lnTo>
                  <a:pt x="31750" y="1955800"/>
                </a:lnTo>
                <a:lnTo>
                  <a:pt x="44450" y="1955800"/>
                </a:lnTo>
                <a:lnTo>
                  <a:pt x="44450" y="1905000"/>
                </a:lnTo>
                <a:close/>
              </a:path>
              <a:path w="7187565" h="2349500">
                <a:moveTo>
                  <a:pt x="44450" y="1993900"/>
                </a:moveTo>
                <a:lnTo>
                  <a:pt x="31750" y="1993900"/>
                </a:lnTo>
                <a:lnTo>
                  <a:pt x="31750" y="2044700"/>
                </a:lnTo>
                <a:lnTo>
                  <a:pt x="44450" y="2044700"/>
                </a:lnTo>
                <a:lnTo>
                  <a:pt x="44450" y="1993900"/>
                </a:lnTo>
                <a:close/>
              </a:path>
              <a:path w="7187565" h="2349500">
                <a:moveTo>
                  <a:pt x="44450" y="2082787"/>
                </a:moveTo>
                <a:lnTo>
                  <a:pt x="31750" y="2082787"/>
                </a:lnTo>
                <a:lnTo>
                  <a:pt x="31750" y="2133587"/>
                </a:lnTo>
                <a:lnTo>
                  <a:pt x="44450" y="2133587"/>
                </a:lnTo>
                <a:lnTo>
                  <a:pt x="44450" y="2082787"/>
                </a:lnTo>
                <a:close/>
              </a:path>
              <a:path w="7187565" h="2349500">
                <a:moveTo>
                  <a:pt x="44450" y="2171687"/>
                </a:moveTo>
                <a:lnTo>
                  <a:pt x="31750" y="2171687"/>
                </a:lnTo>
                <a:lnTo>
                  <a:pt x="31750" y="2222487"/>
                </a:lnTo>
                <a:lnTo>
                  <a:pt x="44450" y="2222487"/>
                </a:lnTo>
                <a:lnTo>
                  <a:pt x="44450" y="2171687"/>
                </a:lnTo>
                <a:close/>
              </a:path>
              <a:path w="7187565" h="2349500">
                <a:moveTo>
                  <a:pt x="44450" y="2260587"/>
                </a:moveTo>
                <a:lnTo>
                  <a:pt x="31750" y="2260587"/>
                </a:lnTo>
                <a:lnTo>
                  <a:pt x="31750" y="2317153"/>
                </a:lnTo>
                <a:lnTo>
                  <a:pt x="38607" y="2317153"/>
                </a:lnTo>
                <a:lnTo>
                  <a:pt x="38607" y="2304961"/>
                </a:lnTo>
                <a:lnTo>
                  <a:pt x="38100" y="2304453"/>
                </a:lnTo>
                <a:lnTo>
                  <a:pt x="44450" y="2304453"/>
                </a:lnTo>
                <a:lnTo>
                  <a:pt x="44450" y="2260587"/>
                </a:lnTo>
                <a:close/>
              </a:path>
              <a:path w="7187565" h="2349500">
                <a:moveTo>
                  <a:pt x="44450" y="2304453"/>
                </a:moveTo>
                <a:lnTo>
                  <a:pt x="38607" y="2304453"/>
                </a:lnTo>
                <a:lnTo>
                  <a:pt x="38607" y="2304961"/>
                </a:lnTo>
                <a:lnTo>
                  <a:pt x="44450" y="2310803"/>
                </a:lnTo>
                <a:lnTo>
                  <a:pt x="44450" y="2304453"/>
                </a:lnTo>
                <a:close/>
              </a:path>
              <a:path w="7187565" h="2349500">
                <a:moveTo>
                  <a:pt x="38607" y="2304453"/>
                </a:moveTo>
                <a:lnTo>
                  <a:pt x="38100" y="2304453"/>
                </a:lnTo>
                <a:lnTo>
                  <a:pt x="38607" y="2304961"/>
                </a:lnTo>
                <a:lnTo>
                  <a:pt x="38607" y="2304453"/>
                </a:lnTo>
                <a:close/>
              </a:path>
              <a:path w="7187565" h="2349500">
                <a:moveTo>
                  <a:pt x="127507" y="2304453"/>
                </a:moveTo>
                <a:lnTo>
                  <a:pt x="76707" y="2304453"/>
                </a:lnTo>
                <a:lnTo>
                  <a:pt x="76707" y="2317153"/>
                </a:lnTo>
                <a:lnTo>
                  <a:pt x="127507" y="2317153"/>
                </a:lnTo>
                <a:lnTo>
                  <a:pt x="127507" y="2304453"/>
                </a:lnTo>
                <a:close/>
              </a:path>
              <a:path w="7187565" h="2349500">
                <a:moveTo>
                  <a:pt x="216407" y="2304453"/>
                </a:moveTo>
                <a:lnTo>
                  <a:pt x="165607" y="2304453"/>
                </a:lnTo>
                <a:lnTo>
                  <a:pt x="165607" y="2317153"/>
                </a:lnTo>
                <a:lnTo>
                  <a:pt x="216407" y="2317153"/>
                </a:lnTo>
                <a:lnTo>
                  <a:pt x="216407" y="2304453"/>
                </a:lnTo>
                <a:close/>
              </a:path>
              <a:path w="7187565" h="2349500">
                <a:moveTo>
                  <a:pt x="305307" y="2304453"/>
                </a:moveTo>
                <a:lnTo>
                  <a:pt x="254507" y="2304453"/>
                </a:lnTo>
                <a:lnTo>
                  <a:pt x="254507" y="2317153"/>
                </a:lnTo>
                <a:lnTo>
                  <a:pt x="305307" y="2317153"/>
                </a:lnTo>
                <a:lnTo>
                  <a:pt x="305307" y="2304453"/>
                </a:lnTo>
                <a:close/>
              </a:path>
              <a:path w="7187565" h="2349500">
                <a:moveTo>
                  <a:pt x="394207" y="2304453"/>
                </a:moveTo>
                <a:lnTo>
                  <a:pt x="343407" y="2304453"/>
                </a:lnTo>
                <a:lnTo>
                  <a:pt x="343407" y="2317153"/>
                </a:lnTo>
                <a:lnTo>
                  <a:pt x="394207" y="2317153"/>
                </a:lnTo>
                <a:lnTo>
                  <a:pt x="394207" y="2304453"/>
                </a:lnTo>
                <a:close/>
              </a:path>
              <a:path w="7187565" h="2349500">
                <a:moveTo>
                  <a:pt x="483107" y="2304453"/>
                </a:moveTo>
                <a:lnTo>
                  <a:pt x="432307" y="2304453"/>
                </a:lnTo>
                <a:lnTo>
                  <a:pt x="432307" y="2317153"/>
                </a:lnTo>
                <a:lnTo>
                  <a:pt x="483107" y="2317153"/>
                </a:lnTo>
                <a:lnTo>
                  <a:pt x="483107" y="2304453"/>
                </a:lnTo>
                <a:close/>
              </a:path>
              <a:path w="7187565" h="2349500">
                <a:moveTo>
                  <a:pt x="572007" y="2304453"/>
                </a:moveTo>
                <a:lnTo>
                  <a:pt x="521207" y="2304453"/>
                </a:lnTo>
                <a:lnTo>
                  <a:pt x="521207" y="2317153"/>
                </a:lnTo>
                <a:lnTo>
                  <a:pt x="572007" y="2317153"/>
                </a:lnTo>
                <a:lnTo>
                  <a:pt x="572007" y="2304453"/>
                </a:lnTo>
                <a:close/>
              </a:path>
              <a:path w="7187565" h="2349500">
                <a:moveTo>
                  <a:pt x="660907" y="2304453"/>
                </a:moveTo>
                <a:lnTo>
                  <a:pt x="610107" y="2304453"/>
                </a:lnTo>
                <a:lnTo>
                  <a:pt x="610107" y="2317153"/>
                </a:lnTo>
                <a:lnTo>
                  <a:pt x="660907" y="2317153"/>
                </a:lnTo>
                <a:lnTo>
                  <a:pt x="660907" y="2304453"/>
                </a:lnTo>
                <a:close/>
              </a:path>
              <a:path w="7187565" h="2349500">
                <a:moveTo>
                  <a:pt x="749807" y="2304453"/>
                </a:moveTo>
                <a:lnTo>
                  <a:pt x="699007" y="2304453"/>
                </a:lnTo>
                <a:lnTo>
                  <a:pt x="699007" y="2317153"/>
                </a:lnTo>
                <a:lnTo>
                  <a:pt x="749807" y="2317153"/>
                </a:lnTo>
                <a:lnTo>
                  <a:pt x="749807" y="2304453"/>
                </a:lnTo>
                <a:close/>
              </a:path>
              <a:path w="7187565" h="2349500">
                <a:moveTo>
                  <a:pt x="838707" y="2304453"/>
                </a:moveTo>
                <a:lnTo>
                  <a:pt x="787907" y="2304453"/>
                </a:lnTo>
                <a:lnTo>
                  <a:pt x="787907" y="2317153"/>
                </a:lnTo>
                <a:lnTo>
                  <a:pt x="838707" y="2317153"/>
                </a:lnTo>
                <a:lnTo>
                  <a:pt x="838707" y="2304453"/>
                </a:lnTo>
                <a:close/>
              </a:path>
              <a:path w="7187565" h="2349500">
                <a:moveTo>
                  <a:pt x="927607" y="2304453"/>
                </a:moveTo>
                <a:lnTo>
                  <a:pt x="876807" y="2304453"/>
                </a:lnTo>
                <a:lnTo>
                  <a:pt x="876807" y="2317153"/>
                </a:lnTo>
                <a:lnTo>
                  <a:pt x="927607" y="2317153"/>
                </a:lnTo>
                <a:lnTo>
                  <a:pt x="927607" y="2304453"/>
                </a:lnTo>
                <a:close/>
              </a:path>
              <a:path w="7187565" h="2349500">
                <a:moveTo>
                  <a:pt x="1016507" y="2304453"/>
                </a:moveTo>
                <a:lnTo>
                  <a:pt x="965707" y="2304453"/>
                </a:lnTo>
                <a:lnTo>
                  <a:pt x="965707" y="2317153"/>
                </a:lnTo>
                <a:lnTo>
                  <a:pt x="1016507" y="2317153"/>
                </a:lnTo>
                <a:lnTo>
                  <a:pt x="1016507" y="2304453"/>
                </a:lnTo>
                <a:close/>
              </a:path>
              <a:path w="7187565" h="2349500">
                <a:moveTo>
                  <a:pt x="1105408" y="2304453"/>
                </a:moveTo>
                <a:lnTo>
                  <a:pt x="1054608" y="2304453"/>
                </a:lnTo>
                <a:lnTo>
                  <a:pt x="1054608" y="2317153"/>
                </a:lnTo>
                <a:lnTo>
                  <a:pt x="1105408" y="2317153"/>
                </a:lnTo>
                <a:lnTo>
                  <a:pt x="1105408" y="2304453"/>
                </a:lnTo>
                <a:close/>
              </a:path>
              <a:path w="7187565" h="2349500">
                <a:moveTo>
                  <a:pt x="1194308" y="2304453"/>
                </a:moveTo>
                <a:lnTo>
                  <a:pt x="1143508" y="2304453"/>
                </a:lnTo>
                <a:lnTo>
                  <a:pt x="1143508" y="2317153"/>
                </a:lnTo>
                <a:lnTo>
                  <a:pt x="1194308" y="2317153"/>
                </a:lnTo>
                <a:lnTo>
                  <a:pt x="1194308" y="2304453"/>
                </a:lnTo>
                <a:close/>
              </a:path>
              <a:path w="7187565" h="2349500">
                <a:moveTo>
                  <a:pt x="1283208" y="2304453"/>
                </a:moveTo>
                <a:lnTo>
                  <a:pt x="1232408" y="2304453"/>
                </a:lnTo>
                <a:lnTo>
                  <a:pt x="1232408" y="2317153"/>
                </a:lnTo>
                <a:lnTo>
                  <a:pt x="1283208" y="2317153"/>
                </a:lnTo>
                <a:lnTo>
                  <a:pt x="1283208" y="2304453"/>
                </a:lnTo>
                <a:close/>
              </a:path>
              <a:path w="7187565" h="2349500">
                <a:moveTo>
                  <a:pt x="1372108" y="2304453"/>
                </a:moveTo>
                <a:lnTo>
                  <a:pt x="1321308" y="2304453"/>
                </a:lnTo>
                <a:lnTo>
                  <a:pt x="1321308" y="2317153"/>
                </a:lnTo>
                <a:lnTo>
                  <a:pt x="1372108" y="2317153"/>
                </a:lnTo>
                <a:lnTo>
                  <a:pt x="1372108" y="2304453"/>
                </a:lnTo>
                <a:close/>
              </a:path>
              <a:path w="7187565" h="2349500">
                <a:moveTo>
                  <a:pt x="1461008" y="2304453"/>
                </a:moveTo>
                <a:lnTo>
                  <a:pt x="1410208" y="2304453"/>
                </a:lnTo>
                <a:lnTo>
                  <a:pt x="1410208" y="2317153"/>
                </a:lnTo>
                <a:lnTo>
                  <a:pt x="1461008" y="2317153"/>
                </a:lnTo>
                <a:lnTo>
                  <a:pt x="1461008" y="2304453"/>
                </a:lnTo>
                <a:close/>
              </a:path>
              <a:path w="7187565" h="2349500">
                <a:moveTo>
                  <a:pt x="1549908" y="2304453"/>
                </a:moveTo>
                <a:lnTo>
                  <a:pt x="1499108" y="2304453"/>
                </a:lnTo>
                <a:lnTo>
                  <a:pt x="1499108" y="2317153"/>
                </a:lnTo>
                <a:lnTo>
                  <a:pt x="1549908" y="2317153"/>
                </a:lnTo>
                <a:lnTo>
                  <a:pt x="1549908" y="2304453"/>
                </a:lnTo>
                <a:close/>
              </a:path>
              <a:path w="7187565" h="2349500">
                <a:moveTo>
                  <a:pt x="1638808" y="2304453"/>
                </a:moveTo>
                <a:lnTo>
                  <a:pt x="1588008" y="2304453"/>
                </a:lnTo>
                <a:lnTo>
                  <a:pt x="1588008" y="2317153"/>
                </a:lnTo>
                <a:lnTo>
                  <a:pt x="1638808" y="2317153"/>
                </a:lnTo>
                <a:lnTo>
                  <a:pt x="1638808" y="2304453"/>
                </a:lnTo>
                <a:close/>
              </a:path>
              <a:path w="7187565" h="2349500">
                <a:moveTo>
                  <a:pt x="1727708" y="2304453"/>
                </a:moveTo>
                <a:lnTo>
                  <a:pt x="1676908" y="2304453"/>
                </a:lnTo>
                <a:lnTo>
                  <a:pt x="1676908" y="2317153"/>
                </a:lnTo>
                <a:lnTo>
                  <a:pt x="1727708" y="2317153"/>
                </a:lnTo>
                <a:lnTo>
                  <a:pt x="1727708" y="2304453"/>
                </a:lnTo>
                <a:close/>
              </a:path>
              <a:path w="7187565" h="2349500">
                <a:moveTo>
                  <a:pt x="1816608" y="2304453"/>
                </a:moveTo>
                <a:lnTo>
                  <a:pt x="1765808" y="2304453"/>
                </a:lnTo>
                <a:lnTo>
                  <a:pt x="1765808" y="2317153"/>
                </a:lnTo>
                <a:lnTo>
                  <a:pt x="1816608" y="2317153"/>
                </a:lnTo>
                <a:lnTo>
                  <a:pt x="1816608" y="2304453"/>
                </a:lnTo>
                <a:close/>
              </a:path>
              <a:path w="7187565" h="2349500">
                <a:moveTo>
                  <a:pt x="1905508" y="2304453"/>
                </a:moveTo>
                <a:lnTo>
                  <a:pt x="1854708" y="2304453"/>
                </a:lnTo>
                <a:lnTo>
                  <a:pt x="1854708" y="2317153"/>
                </a:lnTo>
                <a:lnTo>
                  <a:pt x="1905508" y="2317153"/>
                </a:lnTo>
                <a:lnTo>
                  <a:pt x="1905508" y="2304453"/>
                </a:lnTo>
                <a:close/>
              </a:path>
              <a:path w="7187565" h="2349500">
                <a:moveTo>
                  <a:pt x="1994408" y="2304453"/>
                </a:moveTo>
                <a:lnTo>
                  <a:pt x="1943608" y="2304453"/>
                </a:lnTo>
                <a:lnTo>
                  <a:pt x="1943608" y="2317153"/>
                </a:lnTo>
                <a:lnTo>
                  <a:pt x="1994408" y="2317153"/>
                </a:lnTo>
                <a:lnTo>
                  <a:pt x="1994408" y="2304453"/>
                </a:lnTo>
                <a:close/>
              </a:path>
              <a:path w="7187565" h="2349500">
                <a:moveTo>
                  <a:pt x="2083308" y="2304453"/>
                </a:moveTo>
                <a:lnTo>
                  <a:pt x="2032508" y="2304453"/>
                </a:lnTo>
                <a:lnTo>
                  <a:pt x="2032508" y="2317153"/>
                </a:lnTo>
                <a:lnTo>
                  <a:pt x="2083308" y="2317153"/>
                </a:lnTo>
                <a:lnTo>
                  <a:pt x="2083308" y="2304453"/>
                </a:lnTo>
                <a:close/>
              </a:path>
              <a:path w="7187565" h="2349500">
                <a:moveTo>
                  <a:pt x="2172208" y="2304453"/>
                </a:moveTo>
                <a:lnTo>
                  <a:pt x="2121408" y="2304453"/>
                </a:lnTo>
                <a:lnTo>
                  <a:pt x="2121408" y="2317153"/>
                </a:lnTo>
                <a:lnTo>
                  <a:pt x="2172208" y="2317153"/>
                </a:lnTo>
                <a:lnTo>
                  <a:pt x="2172208" y="2304453"/>
                </a:lnTo>
                <a:close/>
              </a:path>
              <a:path w="7187565" h="2349500">
                <a:moveTo>
                  <a:pt x="2261108" y="2304453"/>
                </a:moveTo>
                <a:lnTo>
                  <a:pt x="2210308" y="2304453"/>
                </a:lnTo>
                <a:lnTo>
                  <a:pt x="2210308" y="2317153"/>
                </a:lnTo>
                <a:lnTo>
                  <a:pt x="2261108" y="2317153"/>
                </a:lnTo>
                <a:lnTo>
                  <a:pt x="2261108" y="2304453"/>
                </a:lnTo>
                <a:close/>
              </a:path>
              <a:path w="7187565" h="2349500">
                <a:moveTo>
                  <a:pt x="2350008" y="2304453"/>
                </a:moveTo>
                <a:lnTo>
                  <a:pt x="2299208" y="2304453"/>
                </a:lnTo>
                <a:lnTo>
                  <a:pt x="2299208" y="2317153"/>
                </a:lnTo>
                <a:lnTo>
                  <a:pt x="2350008" y="2317153"/>
                </a:lnTo>
                <a:lnTo>
                  <a:pt x="2350008" y="2304453"/>
                </a:lnTo>
                <a:close/>
              </a:path>
              <a:path w="7187565" h="2349500">
                <a:moveTo>
                  <a:pt x="2438908" y="2304453"/>
                </a:moveTo>
                <a:lnTo>
                  <a:pt x="2388108" y="2304453"/>
                </a:lnTo>
                <a:lnTo>
                  <a:pt x="2388108" y="2317153"/>
                </a:lnTo>
                <a:lnTo>
                  <a:pt x="2438908" y="2317153"/>
                </a:lnTo>
                <a:lnTo>
                  <a:pt x="2438908" y="2304453"/>
                </a:lnTo>
                <a:close/>
              </a:path>
              <a:path w="7187565" h="2349500">
                <a:moveTo>
                  <a:pt x="2527808" y="2304453"/>
                </a:moveTo>
                <a:lnTo>
                  <a:pt x="2477008" y="2304453"/>
                </a:lnTo>
                <a:lnTo>
                  <a:pt x="2477008" y="2317153"/>
                </a:lnTo>
                <a:lnTo>
                  <a:pt x="2527808" y="2317153"/>
                </a:lnTo>
                <a:lnTo>
                  <a:pt x="2527808" y="2304453"/>
                </a:lnTo>
                <a:close/>
              </a:path>
              <a:path w="7187565" h="2349500">
                <a:moveTo>
                  <a:pt x="2616708" y="2304453"/>
                </a:moveTo>
                <a:lnTo>
                  <a:pt x="2565908" y="2304453"/>
                </a:lnTo>
                <a:lnTo>
                  <a:pt x="2565908" y="2317153"/>
                </a:lnTo>
                <a:lnTo>
                  <a:pt x="2616708" y="2317153"/>
                </a:lnTo>
                <a:lnTo>
                  <a:pt x="2616708" y="2304453"/>
                </a:lnTo>
                <a:close/>
              </a:path>
              <a:path w="7187565" h="2349500">
                <a:moveTo>
                  <a:pt x="2705608" y="2304453"/>
                </a:moveTo>
                <a:lnTo>
                  <a:pt x="2654808" y="2304453"/>
                </a:lnTo>
                <a:lnTo>
                  <a:pt x="2654808" y="2317153"/>
                </a:lnTo>
                <a:lnTo>
                  <a:pt x="2705608" y="2317153"/>
                </a:lnTo>
                <a:lnTo>
                  <a:pt x="2705608" y="2304453"/>
                </a:lnTo>
                <a:close/>
              </a:path>
              <a:path w="7187565" h="2349500">
                <a:moveTo>
                  <a:pt x="2794508" y="2304453"/>
                </a:moveTo>
                <a:lnTo>
                  <a:pt x="2743708" y="2304453"/>
                </a:lnTo>
                <a:lnTo>
                  <a:pt x="2743708" y="2317153"/>
                </a:lnTo>
                <a:lnTo>
                  <a:pt x="2794508" y="2317153"/>
                </a:lnTo>
                <a:lnTo>
                  <a:pt x="2794508" y="2304453"/>
                </a:lnTo>
                <a:close/>
              </a:path>
              <a:path w="7187565" h="2349500">
                <a:moveTo>
                  <a:pt x="2883408" y="2304453"/>
                </a:moveTo>
                <a:lnTo>
                  <a:pt x="2832608" y="2304453"/>
                </a:lnTo>
                <a:lnTo>
                  <a:pt x="2832608" y="2317153"/>
                </a:lnTo>
                <a:lnTo>
                  <a:pt x="2883408" y="2317153"/>
                </a:lnTo>
                <a:lnTo>
                  <a:pt x="2883408" y="2304453"/>
                </a:lnTo>
                <a:close/>
              </a:path>
              <a:path w="7187565" h="2349500">
                <a:moveTo>
                  <a:pt x="2972308" y="2304453"/>
                </a:moveTo>
                <a:lnTo>
                  <a:pt x="2921508" y="2304453"/>
                </a:lnTo>
                <a:lnTo>
                  <a:pt x="2921508" y="2317153"/>
                </a:lnTo>
                <a:lnTo>
                  <a:pt x="2972308" y="2317153"/>
                </a:lnTo>
                <a:lnTo>
                  <a:pt x="2972308" y="2304453"/>
                </a:lnTo>
                <a:close/>
              </a:path>
              <a:path w="7187565" h="2349500">
                <a:moveTo>
                  <a:pt x="3061208" y="2304453"/>
                </a:moveTo>
                <a:lnTo>
                  <a:pt x="3010408" y="2304453"/>
                </a:lnTo>
                <a:lnTo>
                  <a:pt x="3010408" y="2317153"/>
                </a:lnTo>
                <a:lnTo>
                  <a:pt x="3061208" y="2317153"/>
                </a:lnTo>
                <a:lnTo>
                  <a:pt x="3061208" y="2304453"/>
                </a:lnTo>
                <a:close/>
              </a:path>
              <a:path w="7187565" h="2349500">
                <a:moveTo>
                  <a:pt x="3150108" y="2304453"/>
                </a:moveTo>
                <a:lnTo>
                  <a:pt x="3099308" y="2304453"/>
                </a:lnTo>
                <a:lnTo>
                  <a:pt x="3099308" y="2317153"/>
                </a:lnTo>
                <a:lnTo>
                  <a:pt x="3150108" y="2317153"/>
                </a:lnTo>
                <a:lnTo>
                  <a:pt x="3150108" y="2304453"/>
                </a:lnTo>
                <a:close/>
              </a:path>
              <a:path w="7187565" h="2349500">
                <a:moveTo>
                  <a:pt x="3239008" y="2304453"/>
                </a:moveTo>
                <a:lnTo>
                  <a:pt x="3188208" y="2304453"/>
                </a:lnTo>
                <a:lnTo>
                  <a:pt x="3188208" y="2317153"/>
                </a:lnTo>
                <a:lnTo>
                  <a:pt x="3239008" y="2317153"/>
                </a:lnTo>
                <a:lnTo>
                  <a:pt x="3239008" y="2304453"/>
                </a:lnTo>
                <a:close/>
              </a:path>
              <a:path w="7187565" h="2349500">
                <a:moveTo>
                  <a:pt x="3327907" y="2304453"/>
                </a:moveTo>
                <a:lnTo>
                  <a:pt x="3277107" y="2304453"/>
                </a:lnTo>
                <a:lnTo>
                  <a:pt x="3277107" y="2317153"/>
                </a:lnTo>
                <a:lnTo>
                  <a:pt x="3327907" y="2317153"/>
                </a:lnTo>
                <a:lnTo>
                  <a:pt x="3327907" y="2304453"/>
                </a:lnTo>
                <a:close/>
              </a:path>
              <a:path w="7187565" h="2349500">
                <a:moveTo>
                  <a:pt x="3416807" y="2304453"/>
                </a:moveTo>
                <a:lnTo>
                  <a:pt x="3366007" y="2304453"/>
                </a:lnTo>
                <a:lnTo>
                  <a:pt x="3366007" y="2317153"/>
                </a:lnTo>
                <a:lnTo>
                  <a:pt x="3416807" y="2317153"/>
                </a:lnTo>
                <a:lnTo>
                  <a:pt x="3416807" y="2304453"/>
                </a:lnTo>
                <a:close/>
              </a:path>
              <a:path w="7187565" h="2349500">
                <a:moveTo>
                  <a:pt x="3505707" y="2304453"/>
                </a:moveTo>
                <a:lnTo>
                  <a:pt x="3454907" y="2304453"/>
                </a:lnTo>
                <a:lnTo>
                  <a:pt x="3454907" y="2317153"/>
                </a:lnTo>
                <a:lnTo>
                  <a:pt x="3505707" y="2317153"/>
                </a:lnTo>
                <a:lnTo>
                  <a:pt x="3505707" y="2304453"/>
                </a:lnTo>
                <a:close/>
              </a:path>
              <a:path w="7187565" h="2349500">
                <a:moveTo>
                  <a:pt x="3594607" y="2304453"/>
                </a:moveTo>
                <a:lnTo>
                  <a:pt x="3543807" y="2304453"/>
                </a:lnTo>
                <a:lnTo>
                  <a:pt x="3543807" y="2317153"/>
                </a:lnTo>
                <a:lnTo>
                  <a:pt x="3594607" y="2317153"/>
                </a:lnTo>
                <a:lnTo>
                  <a:pt x="3594607" y="2304453"/>
                </a:lnTo>
                <a:close/>
              </a:path>
              <a:path w="7187565" h="2349500">
                <a:moveTo>
                  <a:pt x="3683507" y="2304453"/>
                </a:moveTo>
                <a:lnTo>
                  <a:pt x="3632707" y="2304453"/>
                </a:lnTo>
                <a:lnTo>
                  <a:pt x="3632707" y="2317153"/>
                </a:lnTo>
                <a:lnTo>
                  <a:pt x="3683507" y="2317153"/>
                </a:lnTo>
                <a:lnTo>
                  <a:pt x="3683507" y="2304453"/>
                </a:lnTo>
                <a:close/>
              </a:path>
              <a:path w="7187565" h="2349500">
                <a:moveTo>
                  <a:pt x="3772407" y="2304453"/>
                </a:moveTo>
                <a:lnTo>
                  <a:pt x="3721607" y="2304453"/>
                </a:lnTo>
                <a:lnTo>
                  <a:pt x="3721607" y="2317153"/>
                </a:lnTo>
                <a:lnTo>
                  <a:pt x="3772407" y="2317153"/>
                </a:lnTo>
                <a:lnTo>
                  <a:pt x="3772407" y="2304453"/>
                </a:lnTo>
                <a:close/>
              </a:path>
              <a:path w="7187565" h="2349500">
                <a:moveTo>
                  <a:pt x="3861307" y="2304453"/>
                </a:moveTo>
                <a:lnTo>
                  <a:pt x="3810507" y="2304453"/>
                </a:lnTo>
                <a:lnTo>
                  <a:pt x="3810507" y="2317153"/>
                </a:lnTo>
                <a:lnTo>
                  <a:pt x="3861307" y="2317153"/>
                </a:lnTo>
                <a:lnTo>
                  <a:pt x="3861307" y="2304453"/>
                </a:lnTo>
                <a:close/>
              </a:path>
              <a:path w="7187565" h="2349500">
                <a:moveTo>
                  <a:pt x="3950207" y="2304453"/>
                </a:moveTo>
                <a:lnTo>
                  <a:pt x="3899407" y="2304453"/>
                </a:lnTo>
                <a:lnTo>
                  <a:pt x="3899407" y="2317153"/>
                </a:lnTo>
                <a:lnTo>
                  <a:pt x="3950207" y="2317153"/>
                </a:lnTo>
                <a:lnTo>
                  <a:pt x="3950207" y="2304453"/>
                </a:lnTo>
                <a:close/>
              </a:path>
              <a:path w="7187565" h="2349500">
                <a:moveTo>
                  <a:pt x="4039107" y="2304453"/>
                </a:moveTo>
                <a:lnTo>
                  <a:pt x="3988307" y="2304453"/>
                </a:lnTo>
                <a:lnTo>
                  <a:pt x="3988307" y="2317153"/>
                </a:lnTo>
                <a:lnTo>
                  <a:pt x="4039107" y="2317153"/>
                </a:lnTo>
                <a:lnTo>
                  <a:pt x="4039107" y="2304453"/>
                </a:lnTo>
                <a:close/>
              </a:path>
              <a:path w="7187565" h="2349500">
                <a:moveTo>
                  <a:pt x="4128007" y="2304453"/>
                </a:moveTo>
                <a:lnTo>
                  <a:pt x="4077207" y="2304453"/>
                </a:lnTo>
                <a:lnTo>
                  <a:pt x="4077207" y="2317153"/>
                </a:lnTo>
                <a:lnTo>
                  <a:pt x="4128007" y="2317153"/>
                </a:lnTo>
                <a:lnTo>
                  <a:pt x="4128007" y="2304453"/>
                </a:lnTo>
                <a:close/>
              </a:path>
              <a:path w="7187565" h="2349500">
                <a:moveTo>
                  <a:pt x="4216908" y="2304453"/>
                </a:moveTo>
                <a:lnTo>
                  <a:pt x="4166107" y="2304453"/>
                </a:lnTo>
                <a:lnTo>
                  <a:pt x="4166107" y="2317153"/>
                </a:lnTo>
                <a:lnTo>
                  <a:pt x="4216908" y="2317153"/>
                </a:lnTo>
                <a:lnTo>
                  <a:pt x="4216908" y="2304453"/>
                </a:lnTo>
                <a:close/>
              </a:path>
              <a:path w="7187565" h="2349500">
                <a:moveTo>
                  <a:pt x="4305808" y="2304453"/>
                </a:moveTo>
                <a:lnTo>
                  <a:pt x="4255008" y="2304453"/>
                </a:lnTo>
                <a:lnTo>
                  <a:pt x="4255008" y="2317153"/>
                </a:lnTo>
                <a:lnTo>
                  <a:pt x="4305808" y="2317153"/>
                </a:lnTo>
                <a:lnTo>
                  <a:pt x="4305808" y="2304453"/>
                </a:lnTo>
                <a:close/>
              </a:path>
              <a:path w="7187565" h="2349500">
                <a:moveTo>
                  <a:pt x="4394708" y="2304453"/>
                </a:moveTo>
                <a:lnTo>
                  <a:pt x="4343908" y="2304453"/>
                </a:lnTo>
                <a:lnTo>
                  <a:pt x="4343908" y="2317153"/>
                </a:lnTo>
                <a:lnTo>
                  <a:pt x="4394708" y="2317153"/>
                </a:lnTo>
                <a:lnTo>
                  <a:pt x="4394708" y="2304453"/>
                </a:lnTo>
                <a:close/>
              </a:path>
              <a:path w="7187565" h="2349500">
                <a:moveTo>
                  <a:pt x="4483608" y="2304453"/>
                </a:moveTo>
                <a:lnTo>
                  <a:pt x="4432808" y="2304453"/>
                </a:lnTo>
                <a:lnTo>
                  <a:pt x="4432808" y="2317153"/>
                </a:lnTo>
                <a:lnTo>
                  <a:pt x="4483608" y="2317153"/>
                </a:lnTo>
                <a:lnTo>
                  <a:pt x="4483608" y="2304453"/>
                </a:lnTo>
                <a:close/>
              </a:path>
              <a:path w="7187565" h="2349500">
                <a:moveTo>
                  <a:pt x="4572508" y="2304453"/>
                </a:moveTo>
                <a:lnTo>
                  <a:pt x="4521708" y="2304453"/>
                </a:lnTo>
                <a:lnTo>
                  <a:pt x="4521708" y="2317153"/>
                </a:lnTo>
                <a:lnTo>
                  <a:pt x="4572508" y="2317153"/>
                </a:lnTo>
                <a:lnTo>
                  <a:pt x="4572508" y="2304453"/>
                </a:lnTo>
                <a:close/>
              </a:path>
              <a:path w="7187565" h="2349500">
                <a:moveTo>
                  <a:pt x="4661408" y="2304453"/>
                </a:moveTo>
                <a:lnTo>
                  <a:pt x="4610608" y="2304453"/>
                </a:lnTo>
                <a:lnTo>
                  <a:pt x="4610608" y="2317153"/>
                </a:lnTo>
                <a:lnTo>
                  <a:pt x="4661408" y="2317153"/>
                </a:lnTo>
                <a:lnTo>
                  <a:pt x="4661408" y="2304453"/>
                </a:lnTo>
                <a:close/>
              </a:path>
              <a:path w="7187565" h="2349500">
                <a:moveTo>
                  <a:pt x="4750308" y="2304453"/>
                </a:moveTo>
                <a:lnTo>
                  <a:pt x="4699508" y="2304453"/>
                </a:lnTo>
                <a:lnTo>
                  <a:pt x="4699508" y="2317153"/>
                </a:lnTo>
                <a:lnTo>
                  <a:pt x="4750308" y="2317153"/>
                </a:lnTo>
                <a:lnTo>
                  <a:pt x="4750308" y="2304453"/>
                </a:lnTo>
                <a:close/>
              </a:path>
              <a:path w="7187565" h="2349500">
                <a:moveTo>
                  <a:pt x="4839208" y="2304453"/>
                </a:moveTo>
                <a:lnTo>
                  <a:pt x="4788408" y="2304453"/>
                </a:lnTo>
                <a:lnTo>
                  <a:pt x="4788408" y="2317153"/>
                </a:lnTo>
                <a:lnTo>
                  <a:pt x="4839208" y="2317153"/>
                </a:lnTo>
                <a:lnTo>
                  <a:pt x="4839208" y="2304453"/>
                </a:lnTo>
                <a:close/>
              </a:path>
              <a:path w="7187565" h="2349500">
                <a:moveTo>
                  <a:pt x="4928108" y="2304453"/>
                </a:moveTo>
                <a:lnTo>
                  <a:pt x="4877308" y="2304453"/>
                </a:lnTo>
                <a:lnTo>
                  <a:pt x="4877308" y="2317153"/>
                </a:lnTo>
                <a:lnTo>
                  <a:pt x="4928108" y="2317153"/>
                </a:lnTo>
                <a:lnTo>
                  <a:pt x="4928108" y="2304453"/>
                </a:lnTo>
                <a:close/>
              </a:path>
              <a:path w="7187565" h="2349500">
                <a:moveTo>
                  <a:pt x="5017008" y="2304453"/>
                </a:moveTo>
                <a:lnTo>
                  <a:pt x="4966208" y="2304453"/>
                </a:lnTo>
                <a:lnTo>
                  <a:pt x="4966208" y="2317153"/>
                </a:lnTo>
                <a:lnTo>
                  <a:pt x="5017008" y="2317153"/>
                </a:lnTo>
                <a:lnTo>
                  <a:pt x="5017008" y="2304453"/>
                </a:lnTo>
                <a:close/>
              </a:path>
              <a:path w="7187565" h="2349500">
                <a:moveTo>
                  <a:pt x="5105908" y="2304453"/>
                </a:moveTo>
                <a:lnTo>
                  <a:pt x="5055108" y="2304453"/>
                </a:lnTo>
                <a:lnTo>
                  <a:pt x="5055108" y="2317153"/>
                </a:lnTo>
                <a:lnTo>
                  <a:pt x="5105908" y="2317153"/>
                </a:lnTo>
                <a:lnTo>
                  <a:pt x="5105908" y="2304453"/>
                </a:lnTo>
                <a:close/>
              </a:path>
              <a:path w="7187565" h="2349500">
                <a:moveTo>
                  <a:pt x="5194808" y="2304453"/>
                </a:moveTo>
                <a:lnTo>
                  <a:pt x="5144008" y="2304453"/>
                </a:lnTo>
                <a:lnTo>
                  <a:pt x="5144008" y="2317153"/>
                </a:lnTo>
                <a:lnTo>
                  <a:pt x="5194808" y="2317153"/>
                </a:lnTo>
                <a:lnTo>
                  <a:pt x="5194808" y="2304453"/>
                </a:lnTo>
                <a:close/>
              </a:path>
              <a:path w="7187565" h="2349500">
                <a:moveTo>
                  <a:pt x="5283708" y="2304453"/>
                </a:moveTo>
                <a:lnTo>
                  <a:pt x="5232908" y="2304453"/>
                </a:lnTo>
                <a:lnTo>
                  <a:pt x="5232908" y="2317153"/>
                </a:lnTo>
                <a:lnTo>
                  <a:pt x="5283708" y="2317153"/>
                </a:lnTo>
                <a:lnTo>
                  <a:pt x="5283708" y="2304453"/>
                </a:lnTo>
                <a:close/>
              </a:path>
              <a:path w="7187565" h="2349500">
                <a:moveTo>
                  <a:pt x="5372608" y="2304453"/>
                </a:moveTo>
                <a:lnTo>
                  <a:pt x="5321808" y="2304453"/>
                </a:lnTo>
                <a:lnTo>
                  <a:pt x="5321808" y="2317153"/>
                </a:lnTo>
                <a:lnTo>
                  <a:pt x="5372608" y="2317153"/>
                </a:lnTo>
                <a:lnTo>
                  <a:pt x="5372608" y="2304453"/>
                </a:lnTo>
                <a:close/>
              </a:path>
              <a:path w="7187565" h="2349500">
                <a:moveTo>
                  <a:pt x="5461508" y="2304453"/>
                </a:moveTo>
                <a:lnTo>
                  <a:pt x="5410708" y="2304453"/>
                </a:lnTo>
                <a:lnTo>
                  <a:pt x="5410708" y="2317153"/>
                </a:lnTo>
                <a:lnTo>
                  <a:pt x="5461508" y="2317153"/>
                </a:lnTo>
                <a:lnTo>
                  <a:pt x="5461508" y="2304453"/>
                </a:lnTo>
                <a:close/>
              </a:path>
              <a:path w="7187565" h="2349500">
                <a:moveTo>
                  <a:pt x="5550408" y="2304453"/>
                </a:moveTo>
                <a:lnTo>
                  <a:pt x="5499608" y="2304453"/>
                </a:lnTo>
                <a:lnTo>
                  <a:pt x="5499608" y="2317153"/>
                </a:lnTo>
                <a:lnTo>
                  <a:pt x="5550408" y="2317153"/>
                </a:lnTo>
                <a:lnTo>
                  <a:pt x="5550408" y="2304453"/>
                </a:lnTo>
                <a:close/>
              </a:path>
              <a:path w="7187565" h="2349500">
                <a:moveTo>
                  <a:pt x="5639308" y="2304453"/>
                </a:moveTo>
                <a:lnTo>
                  <a:pt x="5588508" y="2304453"/>
                </a:lnTo>
                <a:lnTo>
                  <a:pt x="5588508" y="2317153"/>
                </a:lnTo>
                <a:lnTo>
                  <a:pt x="5639308" y="2317153"/>
                </a:lnTo>
                <a:lnTo>
                  <a:pt x="5639308" y="2304453"/>
                </a:lnTo>
                <a:close/>
              </a:path>
              <a:path w="7187565" h="2349500">
                <a:moveTo>
                  <a:pt x="5728208" y="2304453"/>
                </a:moveTo>
                <a:lnTo>
                  <a:pt x="5677408" y="2304453"/>
                </a:lnTo>
                <a:lnTo>
                  <a:pt x="5677408" y="2317153"/>
                </a:lnTo>
                <a:lnTo>
                  <a:pt x="5728208" y="2317153"/>
                </a:lnTo>
                <a:lnTo>
                  <a:pt x="5728208" y="2304453"/>
                </a:lnTo>
                <a:close/>
              </a:path>
              <a:path w="7187565" h="2349500">
                <a:moveTo>
                  <a:pt x="5817108" y="2304453"/>
                </a:moveTo>
                <a:lnTo>
                  <a:pt x="5766308" y="2304453"/>
                </a:lnTo>
                <a:lnTo>
                  <a:pt x="5766308" y="2317153"/>
                </a:lnTo>
                <a:lnTo>
                  <a:pt x="5817108" y="2317153"/>
                </a:lnTo>
                <a:lnTo>
                  <a:pt x="5817108" y="2304453"/>
                </a:lnTo>
                <a:close/>
              </a:path>
              <a:path w="7187565" h="2349500">
                <a:moveTo>
                  <a:pt x="5906008" y="2304453"/>
                </a:moveTo>
                <a:lnTo>
                  <a:pt x="5855208" y="2304453"/>
                </a:lnTo>
                <a:lnTo>
                  <a:pt x="5855208" y="2317153"/>
                </a:lnTo>
                <a:lnTo>
                  <a:pt x="5906008" y="2317153"/>
                </a:lnTo>
                <a:lnTo>
                  <a:pt x="5906008" y="2304453"/>
                </a:lnTo>
                <a:close/>
              </a:path>
              <a:path w="7187565" h="2349500">
                <a:moveTo>
                  <a:pt x="5994908" y="2304453"/>
                </a:moveTo>
                <a:lnTo>
                  <a:pt x="5944108" y="2304453"/>
                </a:lnTo>
                <a:lnTo>
                  <a:pt x="5944108" y="2317153"/>
                </a:lnTo>
                <a:lnTo>
                  <a:pt x="5994908" y="2317153"/>
                </a:lnTo>
                <a:lnTo>
                  <a:pt x="5994908" y="2304453"/>
                </a:lnTo>
                <a:close/>
              </a:path>
              <a:path w="7187565" h="2349500">
                <a:moveTo>
                  <a:pt x="6083808" y="2304453"/>
                </a:moveTo>
                <a:lnTo>
                  <a:pt x="6033008" y="2304453"/>
                </a:lnTo>
                <a:lnTo>
                  <a:pt x="6033008" y="2317153"/>
                </a:lnTo>
                <a:lnTo>
                  <a:pt x="6083808" y="2317153"/>
                </a:lnTo>
                <a:lnTo>
                  <a:pt x="6083808" y="2304453"/>
                </a:lnTo>
                <a:close/>
              </a:path>
              <a:path w="7187565" h="2349500">
                <a:moveTo>
                  <a:pt x="6172708" y="2304453"/>
                </a:moveTo>
                <a:lnTo>
                  <a:pt x="6121908" y="2304453"/>
                </a:lnTo>
                <a:lnTo>
                  <a:pt x="6121908" y="2317153"/>
                </a:lnTo>
                <a:lnTo>
                  <a:pt x="6172708" y="2317153"/>
                </a:lnTo>
                <a:lnTo>
                  <a:pt x="6172708" y="2304453"/>
                </a:lnTo>
                <a:close/>
              </a:path>
              <a:path w="7187565" h="2349500">
                <a:moveTo>
                  <a:pt x="6261608" y="2304453"/>
                </a:moveTo>
                <a:lnTo>
                  <a:pt x="6210808" y="2304453"/>
                </a:lnTo>
                <a:lnTo>
                  <a:pt x="6210808" y="2317153"/>
                </a:lnTo>
                <a:lnTo>
                  <a:pt x="6261608" y="2317153"/>
                </a:lnTo>
                <a:lnTo>
                  <a:pt x="6261608" y="2304453"/>
                </a:lnTo>
                <a:close/>
              </a:path>
              <a:path w="7187565" h="2349500">
                <a:moveTo>
                  <a:pt x="6350508" y="2304453"/>
                </a:moveTo>
                <a:lnTo>
                  <a:pt x="6299708" y="2304453"/>
                </a:lnTo>
                <a:lnTo>
                  <a:pt x="6299708" y="2317153"/>
                </a:lnTo>
                <a:lnTo>
                  <a:pt x="6350508" y="2317153"/>
                </a:lnTo>
                <a:lnTo>
                  <a:pt x="6350508" y="2304453"/>
                </a:lnTo>
                <a:close/>
              </a:path>
              <a:path w="7187565" h="2349500">
                <a:moveTo>
                  <a:pt x="6439408" y="2304453"/>
                </a:moveTo>
                <a:lnTo>
                  <a:pt x="6388608" y="2304453"/>
                </a:lnTo>
                <a:lnTo>
                  <a:pt x="6388608" y="2317153"/>
                </a:lnTo>
                <a:lnTo>
                  <a:pt x="6439408" y="2317153"/>
                </a:lnTo>
                <a:lnTo>
                  <a:pt x="6439408" y="2304453"/>
                </a:lnTo>
                <a:close/>
              </a:path>
              <a:path w="7187565" h="2349500">
                <a:moveTo>
                  <a:pt x="6528308" y="2304453"/>
                </a:moveTo>
                <a:lnTo>
                  <a:pt x="6477508" y="2304453"/>
                </a:lnTo>
                <a:lnTo>
                  <a:pt x="6477508" y="2317153"/>
                </a:lnTo>
                <a:lnTo>
                  <a:pt x="6528308" y="2317153"/>
                </a:lnTo>
                <a:lnTo>
                  <a:pt x="6528308" y="2304453"/>
                </a:lnTo>
                <a:close/>
              </a:path>
              <a:path w="7187565" h="2349500">
                <a:moveTo>
                  <a:pt x="6617208" y="2304453"/>
                </a:moveTo>
                <a:lnTo>
                  <a:pt x="6566408" y="2304453"/>
                </a:lnTo>
                <a:lnTo>
                  <a:pt x="6566408" y="2317153"/>
                </a:lnTo>
                <a:lnTo>
                  <a:pt x="6617208" y="2317153"/>
                </a:lnTo>
                <a:lnTo>
                  <a:pt x="6617208" y="2304453"/>
                </a:lnTo>
                <a:close/>
              </a:path>
              <a:path w="7187565" h="2349500">
                <a:moveTo>
                  <a:pt x="6706108" y="2304453"/>
                </a:moveTo>
                <a:lnTo>
                  <a:pt x="6655308" y="2304453"/>
                </a:lnTo>
                <a:lnTo>
                  <a:pt x="6655308" y="2317153"/>
                </a:lnTo>
                <a:lnTo>
                  <a:pt x="6706108" y="2317153"/>
                </a:lnTo>
                <a:lnTo>
                  <a:pt x="6706108" y="2304453"/>
                </a:lnTo>
                <a:close/>
              </a:path>
              <a:path w="7187565" h="2349500">
                <a:moveTo>
                  <a:pt x="6795008" y="2304453"/>
                </a:moveTo>
                <a:lnTo>
                  <a:pt x="6744208" y="2304453"/>
                </a:lnTo>
                <a:lnTo>
                  <a:pt x="6744208" y="2317153"/>
                </a:lnTo>
                <a:lnTo>
                  <a:pt x="6795008" y="2317153"/>
                </a:lnTo>
                <a:lnTo>
                  <a:pt x="6795008" y="2304453"/>
                </a:lnTo>
                <a:close/>
              </a:path>
              <a:path w="7187565" h="2349500">
                <a:moveTo>
                  <a:pt x="6883908" y="2304453"/>
                </a:moveTo>
                <a:lnTo>
                  <a:pt x="6833108" y="2304453"/>
                </a:lnTo>
                <a:lnTo>
                  <a:pt x="6833108" y="2317153"/>
                </a:lnTo>
                <a:lnTo>
                  <a:pt x="6883908" y="2317153"/>
                </a:lnTo>
                <a:lnTo>
                  <a:pt x="6883908" y="2304453"/>
                </a:lnTo>
                <a:close/>
              </a:path>
              <a:path w="7187565" h="2349500">
                <a:moveTo>
                  <a:pt x="6972808" y="2304453"/>
                </a:moveTo>
                <a:lnTo>
                  <a:pt x="6922008" y="2304453"/>
                </a:lnTo>
                <a:lnTo>
                  <a:pt x="6922008" y="2317153"/>
                </a:lnTo>
                <a:lnTo>
                  <a:pt x="6972808" y="2317153"/>
                </a:lnTo>
                <a:lnTo>
                  <a:pt x="6972808" y="2304453"/>
                </a:lnTo>
                <a:close/>
              </a:path>
              <a:path w="7187565" h="2349500">
                <a:moveTo>
                  <a:pt x="7061708" y="2304453"/>
                </a:moveTo>
                <a:lnTo>
                  <a:pt x="7010908" y="2304453"/>
                </a:lnTo>
                <a:lnTo>
                  <a:pt x="7010908" y="2317153"/>
                </a:lnTo>
                <a:lnTo>
                  <a:pt x="7061708" y="2317153"/>
                </a:lnTo>
                <a:lnTo>
                  <a:pt x="7061708" y="2304453"/>
                </a:lnTo>
                <a:close/>
              </a:path>
              <a:path w="7187565" h="2349500">
                <a:moveTo>
                  <a:pt x="7110983" y="2272703"/>
                </a:moveTo>
                <a:lnTo>
                  <a:pt x="7110983" y="2348903"/>
                </a:lnTo>
                <a:lnTo>
                  <a:pt x="7174483" y="2317153"/>
                </a:lnTo>
                <a:lnTo>
                  <a:pt x="7123683" y="2317153"/>
                </a:lnTo>
                <a:lnTo>
                  <a:pt x="7123683" y="2304453"/>
                </a:lnTo>
                <a:lnTo>
                  <a:pt x="7174483" y="2304453"/>
                </a:lnTo>
                <a:lnTo>
                  <a:pt x="7110983" y="2272703"/>
                </a:lnTo>
                <a:close/>
              </a:path>
              <a:path w="7187565" h="2349500">
                <a:moveTo>
                  <a:pt x="7110983" y="2304453"/>
                </a:moveTo>
                <a:lnTo>
                  <a:pt x="7099808" y="2304453"/>
                </a:lnTo>
                <a:lnTo>
                  <a:pt x="7099808" y="2317153"/>
                </a:lnTo>
                <a:lnTo>
                  <a:pt x="7110983" y="2317153"/>
                </a:lnTo>
                <a:lnTo>
                  <a:pt x="7110983" y="2304453"/>
                </a:lnTo>
                <a:close/>
              </a:path>
              <a:path w="7187565" h="2349500">
                <a:moveTo>
                  <a:pt x="7174483" y="2304453"/>
                </a:moveTo>
                <a:lnTo>
                  <a:pt x="7123683" y="2304453"/>
                </a:lnTo>
                <a:lnTo>
                  <a:pt x="7123683" y="2317153"/>
                </a:lnTo>
                <a:lnTo>
                  <a:pt x="7174483" y="2317153"/>
                </a:lnTo>
                <a:lnTo>
                  <a:pt x="7187183" y="2310803"/>
                </a:lnTo>
                <a:lnTo>
                  <a:pt x="7174483" y="23044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sp>
        <p:nvSpPr>
          <p:cNvPr id="22" name="object 35"/>
          <p:cNvSpPr>
            <a:spLocks/>
          </p:cNvSpPr>
          <p:nvPr/>
        </p:nvSpPr>
        <p:spPr bwMode="auto">
          <a:xfrm>
            <a:off x="10223698" y="3688542"/>
            <a:ext cx="1389436" cy="1746532"/>
          </a:xfrm>
          <a:custGeom>
            <a:avLst/>
            <a:gdLst>
              <a:gd name="T0" fmla="*/ 38100 w 7187565"/>
              <a:gd name="T1" fmla="*/ 76200 h 2349500"/>
              <a:gd name="T2" fmla="*/ 31750 w 7187565"/>
              <a:gd name="T3" fmla="*/ 38100 h 2349500"/>
              <a:gd name="T4" fmla="*/ 44450 w 7187565"/>
              <a:gd name="T5" fmla="*/ 177800 h 2349500"/>
              <a:gd name="T6" fmla="*/ 44450 w 7187565"/>
              <a:gd name="T7" fmla="*/ 355600 h 2349500"/>
              <a:gd name="T8" fmla="*/ 44450 w 7187565"/>
              <a:gd name="T9" fmla="*/ 533400 h 2349500"/>
              <a:gd name="T10" fmla="*/ 44450 w 7187565"/>
              <a:gd name="T11" fmla="*/ 711200 h 2349500"/>
              <a:gd name="T12" fmla="*/ 44450 w 7187565"/>
              <a:gd name="T13" fmla="*/ 889000 h 2349500"/>
              <a:gd name="T14" fmla="*/ 44450 w 7187565"/>
              <a:gd name="T15" fmla="*/ 1066800 h 2349500"/>
              <a:gd name="T16" fmla="*/ 44450 w 7187565"/>
              <a:gd name="T17" fmla="*/ 1244600 h 2349500"/>
              <a:gd name="T18" fmla="*/ 44450 w 7187565"/>
              <a:gd name="T19" fmla="*/ 1422400 h 2349500"/>
              <a:gd name="T20" fmla="*/ 44450 w 7187565"/>
              <a:gd name="T21" fmla="*/ 1600200 h 2349500"/>
              <a:gd name="T22" fmla="*/ 44450 w 7187565"/>
              <a:gd name="T23" fmla="*/ 1778000 h 2349500"/>
              <a:gd name="T24" fmla="*/ 44450 w 7187565"/>
              <a:gd name="T25" fmla="*/ 1955800 h 2349500"/>
              <a:gd name="T26" fmla="*/ 44450 w 7187565"/>
              <a:gd name="T27" fmla="*/ 2133586 h 2349500"/>
              <a:gd name="T28" fmla="*/ 38607 w 7187565"/>
              <a:gd name="T29" fmla="*/ 2317152 h 2349500"/>
              <a:gd name="T30" fmla="*/ 38607 w 7187565"/>
              <a:gd name="T31" fmla="*/ 2304452 h 2349500"/>
              <a:gd name="T32" fmla="*/ 165607 w 7187565"/>
              <a:gd name="T33" fmla="*/ 2304452 h 2349500"/>
              <a:gd name="T34" fmla="*/ 343407 w 7187565"/>
              <a:gd name="T35" fmla="*/ 2304452 h 2349500"/>
              <a:gd name="T36" fmla="*/ 521207 w 7187565"/>
              <a:gd name="T37" fmla="*/ 2304452 h 2349500"/>
              <a:gd name="T38" fmla="*/ 699007 w 7187565"/>
              <a:gd name="T39" fmla="*/ 2304452 h 2349500"/>
              <a:gd name="T40" fmla="*/ 876807 w 7187565"/>
              <a:gd name="T41" fmla="*/ 2304452 h 2349500"/>
              <a:gd name="T42" fmla="*/ 1054608 w 7187565"/>
              <a:gd name="T43" fmla="*/ 2304452 h 2349500"/>
              <a:gd name="T44" fmla="*/ 1232408 w 7187565"/>
              <a:gd name="T45" fmla="*/ 2304452 h 2349500"/>
              <a:gd name="T46" fmla="*/ 1410208 w 7187565"/>
              <a:gd name="T47" fmla="*/ 2304452 h 2349500"/>
              <a:gd name="T48" fmla="*/ 1588008 w 7187565"/>
              <a:gd name="T49" fmla="*/ 2304452 h 2349500"/>
              <a:gd name="T50" fmla="*/ 1765808 w 7187565"/>
              <a:gd name="T51" fmla="*/ 2304452 h 2349500"/>
              <a:gd name="T52" fmla="*/ 1943608 w 7187565"/>
              <a:gd name="T53" fmla="*/ 2304452 h 2349500"/>
              <a:gd name="T54" fmla="*/ 2121409 w 7187565"/>
              <a:gd name="T55" fmla="*/ 2304452 h 2349500"/>
              <a:gd name="T56" fmla="*/ 2299209 w 7187565"/>
              <a:gd name="T57" fmla="*/ 2304452 h 2349500"/>
              <a:gd name="T58" fmla="*/ 2477009 w 7187565"/>
              <a:gd name="T59" fmla="*/ 2304452 h 2349500"/>
              <a:gd name="T60" fmla="*/ 2654809 w 7187565"/>
              <a:gd name="T61" fmla="*/ 2304452 h 2349500"/>
              <a:gd name="T62" fmla="*/ 2832609 w 7187565"/>
              <a:gd name="T63" fmla="*/ 2304452 h 2349500"/>
              <a:gd name="T64" fmla="*/ 3010409 w 7187565"/>
              <a:gd name="T65" fmla="*/ 2304452 h 2349500"/>
              <a:gd name="T66" fmla="*/ 3188209 w 7187565"/>
              <a:gd name="T67" fmla="*/ 2304452 h 2349500"/>
              <a:gd name="T68" fmla="*/ 3366007 w 7187565"/>
              <a:gd name="T69" fmla="*/ 2304452 h 2349500"/>
              <a:gd name="T70" fmla="*/ 3543807 w 7187565"/>
              <a:gd name="T71" fmla="*/ 2304452 h 2349500"/>
              <a:gd name="T72" fmla="*/ 3721606 w 7187565"/>
              <a:gd name="T73" fmla="*/ 2304452 h 2349500"/>
              <a:gd name="T74" fmla="*/ 3899406 w 7187565"/>
              <a:gd name="T75" fmla="*/ 2304452 h 2349500"/>
              <a:gd name="T76" fmla="*/ 4077206 w 7187565"/>
              <a:gd name="T77" fmla="*/ 2304452 h 2349500"/>
              <a:gd name="T78" fmla="*/ 4255009 w 7187565"/>
              <a:gd name="T79" fmla="*/ 2304452 h 2349500"/>
              <a:gd name="T80" fmla="*/ 4432809 w 7187565"/>
              <a:gd name="T81" fmla="*/ 2304452 h 2349500"/>
              <a:gd name="T82" fmla="*/ 4610609 w 7187565"/>
              <a:gd name="T83" fmla="*/ 2304452 h 2349500"/>
              <a:gd name="T84" fmla="*/ 4788409 w 7187565"/>
              <a:gd name="T85" fmla="*/ 2304452 h 2349500"/>
              <a:gd name="T86" fmla="*/ 4966209 w 7187565"/>
              <a:gd name="T87" fmla="*/ 2304452 h 2349500"/>
              <a:gd name="T88" fmla="*/ 5144009 w 7187565"/>
              <a:gd name="T89" fmla="*/ 2304452 h 2349500"/>
              <a:gd name="T90" fmla="*/ 5321809 w 7187565"/>
              <a:gd name="T91" fmla="*/ 2304452 h 2349500"/>
              <a:gd name="T92" fmla="*/ 5499609 w 7187565"/>
              <a:gd name="T93" fmla="*/ 2304452 h 2349500"/>
              <a:gd name="T94" fmla="*/ 5677409 w 7187565"/>
              <a:gd name="T95" fmla="*/ 2304452 h 2349500"/>
              <a:gd name="T96" fmla="*/ 5855209 w 7187565"/>
              <a:gd name="T97" fmla="*/ 2304452 h 2349500"/>
              <a:gd name="T98" fmla="*/ 6033009 w 7187565"/>
              <a:gd name="T99" fmla="*/ 2304452 h 2349500"/>
              <a:gd name="T100" fmla="*/ 6210809 w 7187565"/>
              <a:gd name="T101" fmla="*/ 2304452 h 2349500"/>
              <a:gd name="T102" fmla="*/ 6388609 w 7187565"/>
              <a:gd name="T103" fmla="*/ 2304452 h 2349500"/>
              <a:gd name="T104" fmla="*/ 6566409 w 7187565"/>
              <a:gd name="T105" fmla="*/ 2304452 h 2349500"/>
              <a:gd name="T106" fmla="*/ 6744209 w 7187565"/>
              <a:gd name="T107" fmla="*/ 2304452 h 2349500"/>
              <a:gd name="T108" fmla="*/ 6922009 w 7187565"/>
              <a:gd name="T109" fmla="*/ 2304452 h 2349500"/>
              <a:gd name="T110" fmla="*/ 7110981 w 7187565"/>
              <a:gd name="T111" fmla="*/ 2348902 h 2349500"/>
              <a:gd name="T112" fmla="*/ 7110981 w 7187565"/>
              <a:gd name="T113" fmla="*/ 2304452 h 23495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187565"/>
              <a:gd name="T172" fmla="*/ 0 h 2349500"/>
              <a:gd name="T173" fmla="*/ 7187565 w 7187565"/>
              <a:gd name="T174" fmla="*/ 2349500 h 23495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187565" h="2349500">
                <a:moveTo>
                  <a:pt x="31750" y="69850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69850"/>
                </a:lnTo>
                <a:close/>
              </a:path>
              <a:path w="7187565" h="2349500">
                <a:moveTo>
                  <a:pt x="44450" y="38100"/>
                </a:moveTo>
                <a:lnTo>
                  <a:pt x="31750" y="38100"/>
                </a:lnTo>
                <a:lnTo>
                  <a:pt x="31750" y="69850"/>
                </a:lnTo>
                <a:lnTo>
                  <a:pt x="38100" y="76200"/>
                </a:lnTo>
                <a:lnTo>
                  <a:pt x="44450" y="69850"/>
                </a:lnTo>
                <a:lnTo>
                  <a:pt x="44450" y="38100"/>
                </a:lnTo>
                <a:close/>
              </a:path>
              <a:path w="7187565" h="2349500">
                <a:moveTo>
                  <a:pt x="44450" y="69850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69850"/>
                </a:lnTo>
                <a:close/>
              </a:path>
              <a:path w="7187565" h="2349500">
                <a:moveTo>
                  <a:pt x="38100" y="0"/>
                </a:moveTo>
                <a:lnTo>
                  <a:pt x="0" y="38100"/>
                </a:lnTo>
                <a:lnTo>
                  <a:pt x="31750" y="69850"/>
                </a:lnTo>
                <a:lnTo>
                  <a:pt x="31750" y="38100"/>
                </a:lnTo>
                <a:lnTo>
                  <a:pt x="76200" y="38100"/>
                </a:lnTo>
                <a:lnTo>
                  <a:pt x="38100" y="0"/>
                </a:lnTo>
                <a:close/>
              </a:path>
              <a:path w="7187565" h="2349500">
                <a:moveTo>
                  <a:pt x="76200" y="38100"/>
                </a:moveTo>
                <a:lnTo>
                  <a:pt x="44450" y="38100"/>
                </a:lnTo>
                <a:lnTo>
                  <a:pt x="44450" y="69850"/>
                </a:lnTo>
                <a:lnTo>
                  <a:pt x="76200" y="38100"/>
                </a:lnTo>
                <a:close/>
              </a:path>
              <a:path w="7187565" h="2349500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187565" h="2349500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187565" h="2349500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187565" h="2349500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187565" h="2349500">
                <a:moveTo>
                  <a:pt x="44450" y="482600"/>
                </a:moveTo>
                <a:lnTo>
                  <a:pt x="31750" y="4826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482600"/>
                </a:lnTo>
                <a:close/>
              </a:path>
              <a:path w="7187565" h="2349500">
                <a:moveTo>
                  <a:pt x="44450" y="571500"/>
                </a:moveTo>
                <a:lnTo>
                  <a:pt x="31750" y="571500"/>
                </a:lnTo>
                <a:lnTo>
                  <a:pt x="31750" y="622300"/>
                </a:lnTo>
                <a:lnTo>
                  <a:pt x="44450" y="622300"/>
                </a:lnTo>
                <a:lnTo>
                  <a:pt x="44450" y="571500"/>
                </a:lnTo>
                <a:close/>
              </a:path>
              <a:path w="7187565" h="2349500">
                <a:moveTo>
                  <a:pt x="44450" y="660400"/>
                </a:moveTo>
                <a:lnTo>
                  <a:pt x="31750" y="660400"/>
                </a:lnTo>
                <a:lnTo>
                  <a:pt x="31750" y="711200"/>
                </a:lnTo>
                <a:lnTo>
                  <a:pt x="44450" y="711200"/>
                </a:lnTo>
                <a:lnTo>
                  <a:pt x="44450" y="660400"/>
                </a:lnTo>
                <a:close/>
              </a:path>
              <a:path w="7187565" h="2349500">
                <a:moveTo>
                  <a:pt x="44450" y="749300"/>
                </a:moveTo>
                <a:lnTo>
                  <a:pt x="31750" y="749300"/>
                </a:lnTo>
                <a:lnTo>
                  <a:pt x="31750" y="800100"/>
                </a:lnTo>
                <a:lnTo>
                  <a:pt x="44450" y="800100"/>
                </a:lnTo>
                <a:lnTo>
                  <a:pt x="44450" y="749300"/>
                </a:lnTo>
                <a:close/>
              </a:path>
              <a:path w="7187565" h="2349500">
                <a:moveTo>
                  <a:pt x="44450" y="838200"/>
                </a:moveTo>
                <a:lnTo>
                  <a:pt x="31750" y="838200"/>
                </a:lnTo>
                <a:lnTo>
                  <a:pt x="31750" y="889000"/>
                </a:lnTo>
                <a:lnTo>
                  <a:pt x="44450" y="889000"/>
                </a:lnTo>
                <a:lnTo>
                  <a:pt x="44450" y="838200"/>
                </a:lnTo>
                <a:close/>
              </a:path>
              <a:path w="7187565" h="2349500">
                <a:moveTo>
                  <a:pt x="44450" y="927100"/>
                </a:moveTo>
                <a:lnTo>
                  <a:pt x="31750" y="927100"/>
                </a:lnTo>
                <a:lnTo>
                  <a:pt x="31750" y="977900"/>
                </a:lnTo>
                <a:lnTo>
                  <a:pt x="44450" y="977900"/>
                </a:lnTo>
                <a:lnTo>
                  <a:pt x="44450" y="927100"/>
                </a:lnTo>
                <a:close/>
              </a:path>
              <a:path w="7187565" h="2349500">
                <a:moveTo>
                  <a:pt x="44450" y="1016000"/>
                </a:moveTo>
                <a:lnTo>
                  <a:pt x="31750" y="1016000"/>
                </a:lnTo>
                <a:lnTo>
                  <a:pt x="31750" y="1066800"/>
                </a:lnTo>
                <a:lnTo>
                  <a:pt x="44450" y="1066800"/>
                </a:lnTo>
                <a:lnTo>
                  <a:pt x="44450" y="1016000"/>
                </a:lnTo>
                <a:close/>
              </a:path>
              <a:path w="7187565" h="2349500">
                <a:moveTo>
                  <a:pt x="44450" y="1104900"/>
                </a:moveTo>
                <a:lnTo>
                  <a:pt x="31750" y="1104900"/>
                </a:lnTo>
                <a:lnTo>
                  <a:pt x="31750" y="1155700"/>
                </a:lnTo>
                <a:lnTo>
                  <a:pt x="44450" y="1155700"/>
                </a:lnTo>
                <a:lnTo>
                  <a:pt x="44450" y="1104900"/>
                </a:lnTo>
                <a:close/>
              </a:path>
              <a:path w="7187565" h="2349500">
                <a:moveTo>
                  <a:pt x="44450" y="1193800"/>
                </a:moveTo>
                <a:lnTo>
                  <a:pt x="31750" y="1193800"/>
                </a:lnTo>
                <a:lnTo>
                  <a:pt x="31750" y="1244600"/>
                </a:lnTo>
                <a:lnTo>
                  <a:pt x="44450" y="1244600"/>
                </a:lnTo>
                <a:lnTo>
                  <a:pt x="44450" y="1193800"/>
                </a:lnTo>
                <a:close/>
              </a:path>
              <a:path w="7187565" h="2349500">
                <a:moveTo>
                  <a:pt x="44450" y="1282700"/>
                </a:moveTo>
                <a:lnTo>
                  <a:pt x="31750" y="1282700"/>
                </a:lnTo>
                <a:lnTo>
                  <a:pt x="31750" y="1333500"/>
                </a:lnTo>
                <a:lnTo>
                  <a:pt x="44450" y="1333500"/>
                </a:lnTo>
                <a:lnTo>
                  <a:pt x="44450" y="1282700"/>
                </a:lnTo>
                <a:close/>
              </a:path>
              <a:path w="7187565" h="2349500">
                <a:moveTo>
                  <a:pt x="44450" y="1371600"/>
                </a:moveTo>
                <a:lnTo>
                  <a:pt x="31750" y="1371600"/>
                </a:lnTo>
                <a:lnTo>
                  <a:pt x="31750" y="1422400"/>
                </a:lnTo>
                <a:lnTo>
                  <a:pt x="44450" y="1422400"/>
                </a:lnTo>
                <a:lnTo>
                  <a:pt x="44450" y="1371600"/>
                </a:lnTo>
                <a:close/>
              </a:path>
              <a:path w="7187565" h="2349500">
                <a:moveTo>
                  <a:pt x="44450" y="1460500"/>
                </a:moveTo>
                <a:lnTo>
                  <a:pt x="31750" y="1460500"/>
                </a:lnTo>
                <a:lnTo>
                  <a:pt x="31750" y="1511300"/>
                </a:lnTo>
                <a:lnTo>
                  <a:pt x="44450" y="1511300"/>
                </a:lnTo>
                <a:lnTo>
                  <a:pt x="44450" y="1460500"/>
                </a:lnTo>
                <a:close/>
              </a:path>
              <a:path w="7187565" h="2349500">
                <a:moveTo>
                  <a:pt x="44450" y="1549400"/>
                </a:moveTo>
                <a:lnTo>
                  <a:pt x="31750" y="1549400"/>
                </a:lnTo>
                <a:lnTo>
                  <a:pt x="31750" y="1600200"/>
                </a:lnTo>
                <a:lnTo>
                  <a:pt x="44450" y="1600200"/>
                </a:lnTo>
                <a:lnTo>
                  <a:pt x="44450" y="1549400"/>
                </a:lnTo>
                <a:close/>
              </a:path>
              <a:path w="7187565" h="2349500">
                <a:moveTo>
                  <a:pt x="44450" y="1638300"/>
                </a:moveTo>
                <a:lnTo>
                  <a:pt x="31750" y="1638300"/>
                </a:lnTo>
                <a:lnTo>
                  <a:pt x="31750" y="1689100"/>
                </a:lnTo>
                <a:lnTo>
                  <a:pt x="44450" y="1689100"/>
                </a:lnTo>
                <a:lnTo>
                  <a:pt x="44450" y="1638300"/>
                </a:lnTo>
                <a:close/>
              </a:path>
              <a:path w="7187565" h="2349500">
                <a:moveTo>
                  <a:pt x="44450" y="1727200"/>
                </a:moveTo>
                <a:lnTo>
                  <a:pt x="31750" y="1727200"/>
                </a:lnTo>
                <a:lnTo>
                  <a:pt x="31750" y="1778000"/>
                </a:lnTo>
                <a:lnTo>
                  <a:pt x="44450" y="1778000"/>
                </a:lnTo>
                <a:lnTo>
                  <a:pt x="44450" y="1727200"/>
                </a:lnTo>
                <a:close/>
              </a:path>
              <a:path w="7187565" h="2349500">
                <a:moveTo>
                  <a:pt x="44450" y="1816100"/>
                </a:moveTo>
                <a:lnTo>
                  <a:pt x="31750" y="1816100"/>
                </a:lnTo>
                <a:lnTo>
                  <a:pt x="31750" y="1866900"/>
                </a:lnTo>
                <a:lnTo>
                  <a:pt x="44450" y="1866900"/>
                </a:lnTo>
                <a:lnTo>
                  <a:pt x="44450" y="1816100"/>
                </a:lnTo>
                <a:close/>
              </a:path>
              <a:path w="7187565" h="2349500">
                <a:moveTo>
                  <a:pt x="44450" y="1905000"/>
                </a:moveTo>
                <a:lnTo>
                  <a:pt x="31750" y="1905000"/>
                </a:lnTo>
                <a:lnTo>
                  <a:pt x="31750" y="1955800"/>
                </a:lnTo>
                <a:lnTo>
                  <a:pt x="44450" y="1955800"/>
                </a:lnTo>
                <a:lnTo>
                  <a:pt x="44450" y="1905000"/>
                </a:lnTo>
                <a:close/>
              </a:path>
              <a:path w="7187565" h="2349500">
                <a:moveTo>
                  <a:pt x="44450" y="1993900"/>
                </a:moveTo>
                <a:lnTo>
                  <a:pt x="31750" y="1993900"/>
                </a:lnTo>
                <a:lnTo>
                  <a:pt x="31750" y="2044700"/>
                </a:lnTo>
                <a:lnTo>
                  <a:pt x="44450" y="2044700"/>
                </a:lnTo>
                <a:lnTo>
                  <a:pt x="44450" y="1993900"/>
                </a:lnTo>
                <a:close/>
              </a:path>
              <a:path w="7187565" h="2349500">
                <a:moveTo>
                  <a:pt x="44450" y="2082787"/>
                </a:moveTo>
                <a:lnTo>
                  <a:pt x="31750" y="2082787"/>
                </a:lnTo>
                <a:lnTo>
                  <a:pt x="31750" y="2133587"/>
                </a:lnTo>
                <a:lnTo>
                  <a:pt x="44450" y="2133587"/>
                </a:lnTo>
                <a:lnTo>
                  <a:pt x="44450" y="2082787"/>
                </a:lnTo>
                <a:close/>
              </a:path>
              <a:path w="7187565" h="2349500">
                <a:moveTo>
                  <a:pt x="44450" y="2171687"/>
                </a:moveTo>
                <a:lnTo>
                  <a:pt x="31750" y="2171687"/>
                </a:lnTo>
                <a:lnTo>
                  <a:pt x="31750" y="2222487"/>
                </a:lnTo>
                <a:lnTo>
                  <a:pt x="44450" y="2222487"/>
                </a:lnTo>
                <a:lnTo>
                  <a:pt x="44450" y="2171687"/>
                </a:lnTo>
                <a:close/>
              </a:path>
              <a:path w="7187565" h="2349500">
                <a:moveTo>
                  <a:pt x="44450" y="2260587"/>
                </a:moveTo>
                <a:lnTo>
                  <a:pt x="31750" y="2260587"/>
                </a:lnTo>
                <a:lnTo>
                  <a:pt x="31750" y="2317153"/>
                </a:lnTo>
                <a:lnTo>
                  <a:pt x="38607" y="2317153"/>
                </a:lnTo>
                <a:lnTo>
                  <a:pt x="38607" y="2304961"/>
                </a:lnTo>
                <a:lnTo>
                  <a:pt x="38100" y="2304453"/>
                </a:lnTo>
                <a:lnTo>
                  <a:pt x="44450" y="2304453"/>
                </a:lnTo>
                <a:lnTo>
                  <a:pt x="44450" y="2260587"/>
                </a:lnTo>
                <a:close/>
              </a:path>
              <a:path w="7187565" h="2349500">
                <a:moveTo>
                  <a:pt x="44450" y="2304453"/>
                </a:moveTo>
                <a:lnTo>
                  <a:pt x="38607" y="2304453"/>
                </a:lnTo>
                <a:lnTo>
                  <a:pt x="38607" y="2304961"/>
                </a:lnTo>
                <a:lnTo>
                  <a:pt x="44450" y="2310803"/>
                </a:lnTo>
                <a:lnTo>
                  <a:pt x="44450" y="2304453"/>
                </a:lnTo>
                <a:close/>
              </a:path>
              <a:path w="7187565" h="2349500">
                <a:moveTo>
                  <a:pt x="38607" y="2304453"/>
                </a:moveTo>
                <a:lnTo>
                  <a:pt x="38100" y="2304453"/>
                </a:lnTo>
                <a:lnTo>
                  <a:pt x="38607" y="2304961"/>
                </a:lnTo>
                <a:lnTo>
                  <a:pt x="38607" y="2304453"/>
                </a:lnTo>
                <a:close/>
              </a:path>
              <a:path w="7187565" h="2349500">
                <a:moveTo>
                  <a:pt x="127507" y="2304453"/>
                </a:moveTo>
                <a:lnTo>
                  <a:pt x="76707" y="2304453"/>
                </a:lnTo>
                <a:lnTo>
                  <a:pt x="76707" y="2317153"/>
                </a:lnTo>
                <a:lnTo>
                  <a:pt x="127507" y="2317153"/>
                </a:lnTo>
                <a:lnTo>
                  <a:pt x="127507" y="2304453"/>
                </a:lnTo>
                <a:close/>
              </a:path>
              <a:path w="7187565" h="2349500">
                <a:moveTo>
                  <a:pt x="216407" y="2304453"/>
                </a:moveTo>
                <a:lnTo>
                  <a:pt x="165607" y="2304453"/>
                </a:lnTo>
                <a:lnTo>
                  <a:pt x="165607" y="2317153"/>
                </a:lnTo>
                <a:lnTo>
                  <a:pt x="216407" y="2317153"/>
                </a:lnTo>
                <a:lnTo>
                  <a:pt x="216407" y="2304453"/>
                </a:lnTo>
                <a:close/>
              </a:path>
              <a:path w="7187565" h="2349500">
                <a:moveTo>
                  <a:pt x="305307" y="2304453"/>
                </a:moveTo>
                <a:lnTo>
                  <a:pt x="254507" y="2304453"/>
                </a:lnTo>
                <a:lnTo>
                  <a:pt x="254507" y="2317153"/>
                </a:lnTo>
                <a:lnTo>
                  <a:pt x="305307" y="2317153"/>
                </a:lnTo>
                <a:lnTo>
                  <a:pt x="305307" y="2304453"/>
                </a:lnTo>
                <a:close/>
              </a:path>
              <a:path w="7187565" h="2349500">
                <a:moveTo>
                  <a:pt x="394207" y="2304453"/>
                </a:moveTo>
                <a:lnTo>
                  <a:pt x="343407" y="2304453"/>
                </a:lnTo>
                <a:lnTo>
                  <a:pt x="343407" y="2317153"/>
                </a:lnTo>
                <a:lnTo>
                  <a:pt x="394207" y="2317153"/>
                </a:lnTo>
                <a:lnTo>
                  <a:pt x="394207" y="2304453"/>
                </a:lnTo>
                <a:close/>
              </a:path>
              <a:path w="7187565" h="2349500">
                <a:moveTo>
                  <a:pt x="483107" y="2304453"/>
                </a:moveTo>
                <a:lnTo>
                  <a:pt x="432307" y="2304453"/>
                </a:lnTo>
                <a:lnTo>
                  <a:pt x="432307" y="2317153"/>
                </a:lnTo>
                <a:lnTo>
                  <a:pt x="483107" y="2317153"/>
                </a:lnTo>
                <a:lnTo>
                  <a:pt x="483107" y="2304453"/>
                </a:lnTo>
                <a:close/>
              </a:path>
              <a:path w="7187565" h="2349500">
                <a:moveTo>
                  <a:pt x="572007" y="2304453"/>
                </a:moveTo>
                <a:lnTo>
                  <a:pt x="521207" y="2304453"/>
                </a:lnTo>
                <a:lnTo>
                  <a:pt x="521207" y="2317153"/>
                </a:lnTo>
                <a:lnTo>
                  <a:pt x="572007" y="2317153"/>
                </a:lnTo>
                <a:lnTo>
                  <a:pt x="572007" y="2304453"/>
                </a:lnTo>
                <a:close/>
              </a:path>
              <a:path w="7187565" h="2349500">
                <a:moveTo>
                  <a:pt x="660907" y="2304453"/>
                </a:moveTo>
                <a:lnTo>
                  <a:pt x="610107" y="2304453"/>
                </a:lnTo>
                <a:lnTo>
                  <a:pt x="610107" y="2317153"/>
                </a:lnTo>
                <a:lnTo>
                  <a:pt x="660907" y="2317153"/>
                </a:lnTo>
                <a:lnTo>
                  <a:pt x="660907" y="2304453"/>
                </a:lnTo>
                <a:close/>
              </a:path>
              <a:path w="7187565" h="2349500">
                <a:moveTo>
                  <a:pt x="749807" y="2304453"/>
                </a:moveTo>
                <a:lnTo>
                  <a:pt x="699007" y="2304453"/>
                </a:lnTo>
                <a:lnTo>
                  <a:pt x="699007" y="2317153"/>
                </a:lnTo>
                <a:lnTo>
                  <a:pt x="749807" y="2317153"/>
                </a:lnTo>
                <a:lnTo>
                  <a:pt x="749807" y="2304453"/>
                </a:lnTo>
                <a:close/>
              </a:path>
              <a:path w="7187565" h="2349500">
                <a:moveTo>
                  <a:pt x="838707" y="2304453"/>
                </a:moveTo>
                <a:lnTo>
                  <a:pt x="787907" y="2304453"/>
                </a:lnTo>
                <a:lnTo>
                  <a:pt x="787907" y="2317153"/>
                </a:lnTo>
                <a:lnTo>
                  <a:pt x="838707" y="2317153"/>
                </a:lnTo>
                <a:lnTo>
                  <a:pt x="838707" y="2304453"/>
                </a:lnTo>
                <a:close/>
              </a:path>
              <a:path w="7187565" h="2349500">
                <a:moveTo>
                  <a:pt x="927607" y="2304453"/>
                </a:moveTo>
                <a:lnTo>
                  <a:pt x="876807" y="2304453"/>
                </a:lnTo>
                <a:lnTo>
                  <a:pt x="876807" y="2317153"/>
                </a:lnTo>
                <a:lnTo>
                  <a:pt x="927607" y="2317153"/>
                </a:lnTo>
                <a:lnTo>
                  <a:pt x="927607" y="2304453"/>
                </a:lnTo>
                <a:close/>
              </a:path>
              <a:path w="7187565" h="2349500">
                <a:moveTo>
                  <a:pt x="1016507" y="2304453"/>
                </a:moveTo>
                <a:lnTo>
                  <a:pt x="965707" y="2304453"/>
                </a:lnTo>
                <a:lnTo>
                  <a:pt x="965707" y="2317153"/>
                </a:lnTo>
                <a:lnTo>
                  <a:pt x="1016507" y="2317153"/>
                </a:lnTo>
                <a:lnTo>
                  <a:pt x="1016507" y="2304453"/>
                </a:lnTo>
                <a:close/>
              </a:path>
              <a:path w="7187565" h="2349500">
                <a:moveTo>
                  <a:pt x="1105408" y="2304453"/>
                </a:moveTo>
                <a:lnTo>
                  <a:pt x="1054608" y="2304453"/>
                </a:lnTo>
                <a:lnTo>
                  <a:pt x="1054608" y="2317153"/>
                </a:lnTo>
                <a:lnTo>
                  <a:pt x="1105408" y="2317153"/>
                </a:lnTo>
                <a:lnTo>
                  <a:pt x="1105408" y="2304453"/>
                </a:lnTo>
                <a:close/>
              </a:path>
              <a:path w="7187565" h="2349500">
                <a:moveTo>
                  <a:pt x="1194308" y="2304453"/>
                </a:moveTo>
                <a:lnTo>
                  <a:pt x="1143508" y="2304453"/>
                </a:lnTo>
                <a:lnTo>
                  <a:pt x="1143508" y="2317153"/>
                </a:lnTo>
                <a:lnTo>
                  <a:pt x="1194308" y="2317153"/>
                </a:lnTo>
                <a:lnTo>
                  <a:pt x="1194308" y="2304453"/>
                </a:lnTo>
                <a:close/>
              </a:path>
              <a:path w="7187565" h="2349500">
                <a:moveTo>
                  <a:pt x="1283208" y="2304453"/>
                </a:moveTo>
                <a:lnTo>
                  <a:pt x="1232408" y="2304453"/>
                </a:lnTo>
                <a:lnTo>
                  <a:pt x="1232408" y="2317153"/>
                </a:lnTo>
                <a:lnTo>
                  <a:pt x="1283208" y="2317153"/>
                </a:lnTo>
                <a:lnTo>
                  <a:pt x="1283208" y="2304453"/>
                </a:lnTo>
                <a:close/>
              </a:path>
              <a:path w="7187565" h="2349500">
                <a:moveTo>
                  <a:pt x="1372108" y="2304453"/>
                </a:moveTo>
                <a:lnTo>
                  <a:pt x="1321308" y="2304453"/>
                </a:lnTo>
                <a:lnTo>
                  <a:pt x="1321308" y="2317153"/>
                </a:lnTo>
                <a:lnTo>
                  <a:pt x="1372108" y="2317153"/>
                </a:lnTo>
                <a:lnTo>
                  <a:pt x="1372108" y="2304453"/>
                </a:lnTo>
                <a:close/>
              </a:path>
              <a:path w="7187565" h="2349500">
                <a:moveTo>
                  <a:pt x="1461008" y="2304453"/>
                </a:moveTo>
                <a:lnTo>
                  <a:pt x="1410208" y="2304453"/>
                </a:lnTo>
                <a:lnTo>
                  <a:pt x="1410208" y="2317153"/>
                </a:lnTo>
                <a:lnTo>
                  <a:pt x="1461008" y="2317153"/>
                </a:lnTo>
                <a:lnTo>
                  <a:pt x="1461008" y="2304453"/>
                </a:lnTo>
                <a:close/>
              </a:path>
              <a:path w="7187565" h="2349500">
                <a:moveTo>
                  <a:pt x="1549908" y="2304453"/>
                </a:moveTo>
                <a:lnTo>
                  <a:pt x="1499108" y="2304453"/>
                </a:lnTo>
                <a:lnTo>
                  <a:pt x="1499108" y="2317153"/>
                </a:lnTo>
                <a:lnTo>
                  <a:pt x="1549908" y="2317153"/>
                </a:lnTo>
                <a:lnTo>
                  <a:pt x="1549908" y="2304453"/>
                </a:lnTo>
                <a:close/>
              </a:path>
              <a:path w="7187565" h="2349500">
                <a:moveTo>
                  <a:pt x="1638808" y="2304453"/>
                </a:moveTo>
                <a:lnTo>
                  <a:pt x="1588008" y="2304453"/>
                </a:lnTo>
                <a:lnTo>
                  <a:pt x="1588008" y="2317153"/>
                </a:lnTo>
                <a:lnTo>
                  <a:pt x="1638808" y="2317153"/>
                </a:lnTo>
                <a:lnTo>
                  <a:pt x="1638808" y="2304453"/>
                </a:lnTo>
                <a:close/>
              </a:path>
              <a:path w="7187565" h="2349500">
                <a:moveTo>
                  <a:pt x="1727708" y="2304453"/>
                </a:moveTo>
                <a:lnTo>
                  <a:pt x="1676908" y="2304453"/>
                </a:lnTo>
                <a:lnTo>
                  <a:pt x="1676908" y="2317153"/>
                </a:lnTo>
                <a:lnTo>
                  <a:pt x="1727708" y="2317153"/>
                </a:lnTo>
                <a:lnTo>
                  <a:pt x="1727708" y="2304453"/>
                </a:lnTo>
                <a:close/>
              </a:path>
              <a:path w="7187565" h="2349500">
                <a:moveTo>
                  <a:pt x="1816608" y="2304453"/>
                </a:moveTo>
                <a:lnTo>
                  <a:pt x="1765808" y="2304453"/>
                </a:lnTo>
                <a:lnTo>
                  <a:pt x="1765808" y="2317153"/>
                </a:lnTo>
                <a:lnTo>
                  <a:pt x="1816608" y="2317153"/>
                </a:lnTo>
                <a:lnTo>
                  <a:pt x="1816608" y="2304453"/>
                </a:lnTo>
                <a:close/>
              </a:path>
              <a:path w="7187565" h="2349500">
                <a:moveTo>
                  <a:pt x="1905508" y="2304453"/>
                </a:moveTo>
                <a:lnTo>
                  <a:pt x="1854708" y="2304453"/>
                </a:lnTo>
                <a:lnTo>
                  <a:pt x="1854708" y="2317153"/>
                </a:lnTo>
                <a:lnTo>
                  <a:pt x="1905508" y="2317153"/>
                </a:lnTo>
                <a:lnTo>
                  <a:pt x="1905508" y="2304453"/>
                </a:lnTo>
                <a:close/>
              </a:path>
              <a:path w="7187565" h="2349500">
                <a:moveTo>
                  <a:pt x="1994408" y="2304453"/>
                </a:moveTo>
                <a:lnTo>
                  <a:pt x="1943608" y="2304453"/>
                </a:lnTo>
                <a:lnTo>
                  <a:pt x="1943608" y="2317153"/>
                </a:lnTo>
                <a:lnTo>
                  <a:pt x="1994408" y="2317153"/>
                </a:lnTo>
                <a:lnTo>
                  <a:pt x="1994408" y="2304453"/>
                </a:lnTo>
                <a:close/>
              </a:path>
              <a:path w="7187565" h="2349500">
                <a:moveTo>
                  <a:pt x="2083308" y="2304453"/>
                </a:moveTo>
                <a:lnTo>
                  <a:pt x="2032508" y="2304453"/>
                </a:lnTo>
                <a:lnTo>
                  <a:pt x="2032508" y="2317153"/>
                </a:lnTo>
                <a:lnTo>
                  <a:pt x="2083308" y="2317153"/>
                </a:lnTo>
                <a:lnTo>
                  <a:pt x="2083308" y="2304453"/>
                </a:lnTo>
                <a:close/>
              </a:path>
              <a:path w="7187565" h="2349500">
                <a:moveTo>
                  <a:pt x="2172208" y="2304453"/>
                </a:moveTo>
                <a:lnTo>
                  <a:pt x="2121408" y="2304453"/>
                </a:lnTo>
                <a:lnTo>
                  <a:pt x="2121408" y="2317153"/>
                </a:lnTo>
                <a:lnTo>
                  <a:pt x="2172208" y="2317153"/>
                </a:lnTo>
                <a:lnTo>
                  <a:pt x="2172208" y="2304453"/>
                </a:lnTo>
                <a:close/>
              </a:path>
              <a:path w="7187565" h="2349500">
                <a:moveTo>
                  <a:pt x="2261108" y="2304453"/>
                </a:moveTo>
                <a:lnTo>
                  <a:pt x="2210308" y="2304453"/>
                </a:lnTo>
                <a:lnTo>
                  <a:pt x="2210308" y="2317153"/>
                </a:lnTo>
                <a:lnTo>
                  <a:pt x="2261108" y="2317153"/>
                </a:lnTo>
                <a:lnTo>
                  <a:pt x="2261108" y="2304453"/>
                </a:lnTo>
                <a:close/>
              </a:path>
              <a:path w="7187565" h="2349500">
                <a:moveTo>
                  <a:pt x="2350008" y="2304453"/>
                </a:moveTo>
                <a:lnTo>
                  <a:pt x="2299208" y="2304453"/>
                </a:lnTo>
                <a:lnTo>
                  <a:pt x="2299208" y="2317153"/>
                </a:lnTo>
                <a:lnTo>
                  <a:pt x="2350008" y="2317153"/>
                </a:lnTo>
                <a:lnTo>
                  <a:pt x="2350008" y="2304453"/>
                </a:lnTo>
                <a:close/>
              </a:path>
              <a:path w="7187565" h="2349500">
                <a:moveTo>
                  <a:pt x="2438908" y="2304453"/>
                </a:moveTo>
                <a:lnTo>
                  <a:pt x="2388108" y="2304453"/>
                </a:lnTo>
                <a:lnTo>
                  <a:pt x="2388108" y="2317153"/>
                </a:lnTo>
                <a:lnTo>
                  <a:pt x="2438908" y="2317153"/>
                </a:lnTo>
                <a:lnTo>
                  <a:pt x="2438908" y="2304453"/>
                </a:lnTo>
                <a:close/>
              </a:path>
              <a:path w="7187565" h="2349500">
                <a:moveTo>
                  <a:pt x="2527808" y="2304453"/>
                </a:moveTo>
                <a:lnTo>
                  <a:pt x="2477008" y="2304453"/>
                </a:lnTo>
                <a:lnTo>
                  <a:pt x="2477008" y="2317153"/>
                </a:lnTo>
                <a:lnTo>
                  <a:pt x="2527808" y="2317153"/>
                </a:lnTo>
                <a:lnTo>
                  <a:pt x="2527808" y="2304453"/>
                </a:lnTo>
                <a:close/>
              </a:path>
              <a:path w="7187565" h="2349500">
                <a:moveTo>
                  <a:pt x="2616708" y="2304453"/>
                </a:moveTo>
                <a:lnTo>
                  <a:pt x="2565908" y="2304453"/>
                </a:lnTo>
                <a:lnTo>
                  <a:pt x="2565908" y="2317153"/>
                </a:lnTo>
                <a:lnTo>
                  <a:pt x="2616708" y="2317153"/>
                </a:lnTo>
                <a:lnTo>
                  <a:pt x="2616708" y="2304453"/>
                </a:lnTo>
                <a:close/>
              </a:path>
              <a:path w="7187565" h="2349500">
                <a:moveTo>
                  <a:pt x="2705608" y="2304453"/>
                </a:moveTo>
                <a:lnTo>
                  <a:pt x="2654808" y="2304453"/>
                </a:lnTo>
                <a:lnTo>
                  <a:pt x="2654808" y="2317153"/>
                </a:lnTo>
                <a:lnTo>
                  <a:pt x="2705608" y="2317153"/>
                </a:lnTo>
                <a:lnTo>
                  <a:pt x="2705608" y="2304453"/>
                </a:lnTo>
                <a:close/>
              </a:path>
              <a:path w="7187565" h="2349500">
                <a:moveTo>
                  <a:pt x="2794508" y="2304453"/>
                </a:moveTo>
                <a:lnTo>
                  <a:pt x="2743708" y="2304453"/>
                </a:lnTo>
                <a:lnTo>
                  <a:pt x="2743708" y="2317153"/>
                </a:lnTo>
                <a:lnTo>
                  <a:pt x="2794508" y="2317153"/>
                </a:lnTo>
                <a:lnTo>
                  <a:pt x="2794508" y="2304453"/>
                </a:lnTo>
                <a:close/>
              </a:path>
              <a:path w="7187565" h="2349500">
                <a:moveTo>
                  <a:pt x="2883408" y="2304453"/>
                </a:moveTo>
                <a:lnTo>
                  <a:pt x="2832608" y="2304453"/>
                </a:lnTo>
                <a:lnTo>
                  <a:pt x="2832608" y="2317153"/>
                </a:lnTo>
                <a:lnTo>
                  <a:pt x="2883408" y="2317153"/>
                </a:lnTo>
                <a:lnTo>
                  <a:pt x="2883408" y="2304453"/>
                </a:lnTo>
                <a:close/>
              </a:path>
              <a:path w="7187565" h="2349500">
                <a:moveTo>
                  <a:pt x="2972308" y="2304453"/>
                </a:moveTo>
                <a:lnTo>
                  <a:pt x="2921508" y="2304453"/>
                </a:lnTo>
                <a:lnTo>
                  <a:pt x="2921508" y="2317153"/>
                </a:lnTo>
                <a:lnTo>
                  <a:pt x="2972308" y="2317153"/>
                </a:lnTo>
                <a:lnTo>
                  <a:pt x="2972308" y="2304453"/>
                </a:lnTo>
                <a:close/>
              </a:path>
              <a:path w="7187565" h="2349500">
                <a:moveTo>
                  <a:pt x="3061208" y="2304453"/>
                </a:moveTo>
                <a:lnTo>
                  <a:pt x="3010408" y="2304453"/>
                </a:lnTo>
                <a:lnTo>
                  <a:pt x="3010408" y="2317153"/>
                </a:lnTo>
                <a:lnTo>
                  <a:pt x="3061208" y="2317153"/>
                </a:lnTo>
                <a:lnTo>
                  <a:pt x="3061208" y="2304453"/>
                </a:lnTo>
                <a:close/>
              </a:path>
              <a:path w="7187565" h="2349500">
                <a:moveTo>
                  <a:pt x="3150108" y="2304453"/>
                </a:moveTo>
                <a:lnTo>
                  <a:pt x="3099308" y="2304453"/>
                </a:lnTo>
                <a:lnTo>
                  <a:pt x="3099308" y="2317153"/>
                </a:lnTo>
                <a:lnTo>
                  <a:pt x="3150108" y="2317153"/>
                </a:lnTo>
                <a:lnTo>
                  <a:pt x="3150108" y="2304453"/>
                </a:lnTo>
                <a:close/>
              </a:path>
              <a:path w="7187565" h="2349500">
                <a:moveTo>
                  <a:pt x="3239008" y="2304453"/>
                </a:moveTo>
                <a:lnTo>
                  <a:pt x="3188208" y="2304453"/>
                </a:lnTo>
                <a:lnTo>
                  <a:pt x="3188208" y="2317153"/>
                </a:lnTo>
                <a:lnTo>
                  <a:pt x="3239008" y="2317153"/>
                </a:lnTo>
                <a:lnTo>
                  <a:pt x="3239008" y="2304453"/>
                </a:lnTo>
                <a:close/>
              </a:path>
              <a:path w="7187565" h="2349500">
                <a:moveTo>
                  <a:pt x="3327907" y="2304453"/>
                </a:moveTo>
                <a:lnTo>
                  <a:pt x="3277107" y="2304453"/>
                </a:lnTo>
                <a:lnTo>
                  <a:pt x="3277107" y="2317153"/>
                </a:lnTo>
                <a:lnTo>
                  <a:pt x="3327907" y="2317153"/>
                </a:lnTo>
                <a:lnTo>
                  <a:pt x="3327907" y="2304453"/>
                </a:lnTo>
                <a:close/>
              </a:path>
              <a:path w="7187565" h="2349500">
                <a:moveTo>
                  <a:pt x="3416807" y="2304453"/>
                </a:moveTo>
                <a:lnTo>
                  <a:pt x="3366007" y="2304453"/>
                </a:lnTo>
                <a:lnTo>
                  <a:pt x="3366007" y="2317153"/>
                </a:lnTo>
                <a:lnTo>
                  <a:pt x="3416807" y="2317153"/>
                </a:lnTo>
                <a:lnTo>
                  <a:pt x="3416807" y="2304453"/>
                </a:lnTo>
                <a:close/>
              </a:path>
              <a:path w="7187565" h="2349500">
                <a:moveTo>
                  <a:pt x="3505707" y="2304453"/>
                </a:moveTo>
                <a:lnTo>
                  <a:pt x="3454907" y="2304453"/>
                </a:lnTo>
                <a:lnTo>
                  <a:pt x="3454907" y="2317153"/>
                </a:lnTo>
                <a:lnTo>
                  <a:pt x="3505707" y="2317153"/>
                </a:lnTo>
                <a:lnTo>
                  <a:pt x="3505707" y="2304453"/>
                </a:lnTo>
                <a:close/>
              </a:path>
              <a:path w="7187565" h="2349500">
                <a:moveTo>
                  <a:pt x="3594607" y="2304453"/>
                </a:moveTo>
                <a:lnTo>
                  <a:pt x="3543807" y="2304453"/>
                </a:lnTo>
                <a:lnTo>
                  <a:pt x="3543807" y="2317153"/>
                </a:lnTo>
                <a:lnTo>
                  <a:pt x="3594607" y="2317153"/>
                </a:lnTo>
                <a:lnTo>
                  <a:pt x="3594607" y="2304453"/>
                </a:lnTo>
                <a:close/>
              </a:path>
              <a:path w="7187565" h="2349500">
                <a:moveTo>
                  <a:pt x="3683507" y="2304453"/>
                </a:moveTo>
                <a:lnTo>
                  <a:pt x="3632707" y="2304453"/>
                </a:lnTo>
                <a:lnTo>
                  <a:pt x="3632707" y="2317153"/>
                </a:lnTo>
                <a:lnTo>
                  <a:pt x="3683507" y="2317153"/>
                </a:lnTo>
                <a:lnTo>
                  <a:pt x="3683507" y="2304453"/>
                </a:lnTo>
                <a:close/>
              </a:path>
              <a:path w="7187565" h="2349500">
                <a:moveTo>
                  <a:pt x="3772407" y="2304453"/>
                </a:moveTo>
                <a:lnTo>
                  <a:pt x="3721607" y="2304453"/>
                </a:lnTo>
                <a:lnTo>
                  <a:pt x="3721607" y="2317153"/>
                </a:lnTo>
                <a:lnTo>
                  <a:pt x="3772407" y="2317153"/>
                </a:lnTo>
                <a:lnTo>
                  <a:pt x="3772407" y="2304453"/>
                </a:lnTo>
                <a:close/>
              </a:path>
              <a:path w="7187565" h="2349500">
                <a:moveTo>
                  <a:pt x="3861307" y="2304453"/>
                </a:moveTo>
                <a:lnTo>
                  <a:pt x="3810507" y="2304453"/>
                </a:lnTo>
                <a:lnTo>
                  <a:pt x="3810507" y="2317153"/>
                </a:lnTo>
                <a:lnTo>
                  <a:pt x="3861307" y="2317153"/>
                </a:lnTo>
                <a:lnTo>
                  <a:pt x="3861307" y="2304453"/>
                </a:lnTo>
                <a:close/>
              </a:path>
              <a:path w="7187565" h="2349500">
                <a:moveTo>
                  <a:pt x="3950207" y="2304453"/>
                </a:moveTo>
                <a:lnTo>
                  <a:pt x="3899407" y="2304453"/>
                </a:lnTo>
                <a:lnTo>
                  <a:pt x="3899407" y="2317153"/>
                </a:lnTo>
                <a:lnTo>
                  <a:pt x="3950207" y="2317153"/>
                </a:lnTo>
                <a:lnTo>
                  <a:pt x="3950207" y="2304453"/>
                </a:lnTo>
                <a:close/>
              </a:path>
              <a:path w="7187565" h="2349500">
                <a:moveTo>
                  <a:pt x="4039107" y="2304453"/>
                </a:moveTo>
                <a:lnTo>
                  <a:pt x="3988307" y="2304453"/>
                </a:lnTo>
                <a:lnTo>
                  <a:pt x="3988307" y="2317153"/>
                </a:lnTo>
                <a:lnTo>
                  <a:pt x="4039107" y="2317153"/>
                </a:lnTo>
                <a:lnTo>
                  <a:pt x="4039107" y="2304453"/>
                </a:lnTo>
                <a:close/>
              </a:path>
              <a:path w="7187565" h="2349500">
                <a:moveTo>
                  <a:pt x="4128007" y="2304453"/>
                </a:moveTo>
                <a:lnTo>
                  <a:pt x="4077207" y="2304453"/>
                </a:lnTo>
                <a:lnTo>
                  <a:pt x="4077207" y="2317153"/>
                </a:lnTo>
                <a:lnTo>
                  <a:pt x="4128007" y="2317153"/>
                </a:lnTo>
                <a:lnTo>
                  <a:pt x="4128007" y="2304453"/>
                </a:lnTo>
                <a:close/>
              </a:path>
              <a:path w="7187565" h="2349500">
                <a:moveTo>
                  <a:pt x="4216908" y="2304453"/>
                </a:moveTo>
                <a:lnTo>
                  <a:pt x="4166107" y="2304453"/>
                </a:lnTo>
                <a:lnTo>
                  <a:pt x="4166107" y="2317153"/>
                </a:lnTo>
                <a:lnTo>
                  <a:pt x="4216908" y="2317153"/>
                </a:lnTo>
                <a:lnTo>
                  <a:pt x="4216908" y="2304453"/>
                </a:lnTo>
                <a:close/>
              </a:path>
              <a:path w="7187565" h="2349500">
                <a:moveTo>
                  <a:pt x="4305808" y="2304453"/>
                </a:moveTo>
                <a:lnTo>
                  <a:pt x="4255008" y="2304453"/>
                </a:lnTo>
                <a:lnTo>
                  <a:pt x="4255008" y="2317153"/>
                </a:lnTo>
                <a:lnTo>
                  <a:pt x="4305808" y="2317153"/>
                </a:lnTo>
                <a:lnTo>
                  <a:pt x="4305808" y="2304453"/>
                </a:lnTo>
                <a:close/>
              </a:path>
              <a:path w="7187565" h="2349500">
                <a:moveTo>
                  <a:pt x="4394708" y="2304453"/>
                </a:moveTo>
                <a:lnTo>
                  <a:pt x="4343908" y="2304453"/>
                </a:lnTo>
                <a:lnTo>
                  <a:pt x="4343908" y="2317153"/>
                </a:lnTo>
                <a:lnTo>
                  <a:pt x="4394708" y="2317153"/>
                </a:lnTo>
                <a:lnTo>
                  <a:pt x="4394708" y="2304453"/>
                </a:lnTo>
                <a:close/>
              </a:path>
              <a:path w="7187565" h="2349500">
                <a:moveTo>
                  <a:pt x="4483608" y="2304453"/>
                </a:moveTo>
                <a:lnTo>
                  <a:pt x="4432808" y="2304453"/>
                </a:lnTo>
                <a:lnTo>
                  <a:pt x="4432808" y="2317153"/>
                </a:lnTo>
                <a:lnTo>
                  <a:pt x="4483608" y="2317153"/>
                </a:lnTo>
                <a:lnTo>
                  <a:pt x="4483608" y="2304453"/>
                </a:lnTo>
                <a:close/>
              </a:path>
              <a:path w="7187565" h="2349500">
                <a:moveTo>
                  <a:pt x="4572508" y="2304453"/>
                </a:moveTo>
                <a:lnTo>
                  <a:pt x="4521708" y="2304453"/>
                </a:lnTo>
                <a:lnTo>
                  <a:pt x="4521708" y="2317153"/>
                </a:lnTo>
                <a:lnTo>
                  <a:pt x="4572508" y="2317153"/>
                </a:lnTo>
                <a:lnTo>
                  <a:pt x="4572508" y="2304453"/>
                </a:lnTo>
                <a:close/>
              </a:path>
              <a:path w="7187565" h="2349500">
                <a:moveTo>
                  <a:pt x="4661408" y="2304453"/>
                </a:moveTo>
                <a:lnTo>
                  <a:pt x="4610608" y="2304453"/>
                </a:lnTo>
                <a:lnTo>
                  <a:pt x="4610608" y="2317153"/>
                </a:lnTo>
                <a:lnTo>
                  <a:pt x="4661408" y="2317153"/>
                </a:lnTo>
                <a:lnTo>
                  <a:pt x="4661408" y="2304453"/>
                </a:lnTo>
                <a:close/>
              </a:path>
              <a:path w="7187565" h="2349500">
                <a:moveTo>
                  <a:pt x="4750308" y="2304453"/>
                </a:moveTo>
                <a:lnTo>
                  <a:pt x="4699508" y="2304453"/>
                </a:lnTo>
                <a:lnTo>
                  <a:pt x="4699508" y="2317153"/>
                </a:lnTo>
                <a:lnTo>
                  <a:pt x="4750308" y="2317153"/>
                </a:lnTo>
                <a:lnTo>
                  <a:pt x="4750308" y="2304453"/>
                </a:lnTo>
                <a:close/>
              </a:path>
              <a:path w="7187565" h="2349500">
                <a:moveTo>
                  <a:pt x="4839208" y="2304453"/>
                </a:moveTo>
                <a:lnTo>
                  <a:pt x="4788408" y="2304453"/>
                </a:lnTo>
                <a:lnTo>
                  <a:pt x="4788408" y="2317153"/>
                </a:lnTo>
                <a:lnTo>
                  <a:pt x="4839208" y="2317153"/>
                </a:lnTo>
                <a:lnTo>
                  <a:pt x="4839208" y="2304453"/>
                </a:lnTo>
                <a:close/>
              </a:path>
              <a:path w="7187565" h="2349500">
                <a:moveTo>
                  <a:pt x="4928108" y="2304453"/>
                </a:moveTo>
                <a:lnTo>
                  <a:pt x="4877308" y="2304453"/>
                </a:lnTo>
                <a:lnTo>
                  <a:pt x="4877308" y="2317153"/>
                </a:lnTo>
                <a:lnTo>
                  <a:pt x="4928108" y="2317153"/>
                </a:lnTo>
                <a:lnTo>
                  <a:pt x="4928108" y="2304453"/>
                </a:lnTo>
                <a:close/>
              </a:path>
              <a:path w="7187565" h="2349500">
                <a:moveTo>
                  <a:pt x="5017008" y="2304453"/>
                </a:moveTo>
                <a:lnTo>
                  <a:pt x="4966208" y="2304453"/>
                </a:lnTo>
                <a:lnTo>
                  <a:pt x="4966208" y="2317153"/>
                </a:lnTo>
                <a:lnTo>
                  <a:pt x="5017008" y="2317153"/>
                </a:lnTo>
                <a:lnTo>
                  <a:pt x="5017008" y="2304453"/>
                </a:lnTo>
                <a:close/>
              </a:path>
              <a:path w="7187565" h="2349500">
                <a:moveTo>
                  <a:pt x="5105908" y="2304453"/>
                </a:moveTo>
                <a:lnTo>
                  <a:pt x="5055108" y="2304453"/>
                </a:lnTo>
                <a:lnTo>
                  <a:pt x="5055108" y="2317153"/>
                </a:lnTo>
                <a:lnTo>
                  <a:pt x="5105908" y="2317153"/>
                </a:lnTo>
                <a:lnTo>
                  <a:pt x="5105908" y="2304453"/>
                </a:lnTo>
                <a:close/>
              </a:path>
              <a:path w="7187565" h="2349500">
                <a:moveTo>
                  <a:pt x="5194808" y="2304453"/>
                </a:moveTo>
                <a:lnTo>
                  <a:pt x="5144008" y="2304453"/>
                </a:lnTo>
                <a:lnTo>
                  <a:pt x="5144008" y="2317153"/>
                </a:lnTo>
                <a:lnTo>
                  <a:pt x="5194808" y="2317153"/>
                </a:lnTo>
                <a:lnTo>
                  <a:pt x="5194808" y="2304453"/>
                </a:lnTo>
                <a:close/>
              </a:path>
              <a:path w="7187565" h="2349500">
                <a:moveTo>
                  <a:pt x="5283708" y="2304453"/>
                </a:moveTo>
                <a:lnTo>
                  <a:pt x="5232908" y="2304453"/>
                </a:lnTo>
                <a:lnTo>
                  <a:pt x="5232908" y="2317153"/>
                </a:lnTo>
                <a:lnTo>
                  <a:pt x="5283708" y="2317153"/>
                </a:lnTo>
                <a:lnTo>
                  <a:pt x="5283708" y="2304453"/>
                </a:lnTo>
                <a:close/>
              </a:path>
              <a:path w="7187565" h="2349500">
                <a:moveTo>
                  <a:pt x="5372608" y="2304453"/>
                </a:moveTo>
                <a:lnTo>
                  <a:pt x="5321808" y="2304453"/>
                </a:lnTo>
                <a:lnTo>
                  <a:pt x="5321808" y="2317153"/>
                </a:lnTo>
                <a:lnTo>
                  <a:pt x="5372608" y="2317153"/>
                </a:lnTo>
                <a:lnTo>
                  <a:pt x="5372608" y="2304453"/>
                </a:lnTo>
                <a:close/>
              </a:path>
              <a:path w="7187565" h="2349500">
                <a:moveTo>
                  <a:pt x="5461508" y="2304453"/>
                </a:moveTo>
                <a:lnTo>
                  <a:pt x="5410708" y="2304453"/>
                </a:lnTo>
                <a:lnTo>
                  <a:pt x="5410708" y="2317153"/>
                </a:lnTo>
                <a:lnTo>
                  <a:pt x="5461508" y="2317153"/>
                </a:lnTo>
                <a:lnTo>
                  <a:pt x="5461508" y="2304453"/>
                </a:lnTo>
                <a:close/>
              </a:path>
              <a:path w="7187565" h="2349500">
                <a:moveTo>
                  <a:pt x="5550408" y="2304453"/>
                </a:moveTo>
                <a:lnTo>
                  <a:pt x="5499608" y="2304453"/>
                </a:lnTo>
                <a:lnTo>
                  <a:pt x="5499608" y="2317153"/>
                </a:lnTo>
                <a:lnTo>
                  <a:pt x="5550408" y="2317153"/>
                </a:lnTo>
                <a:lnTo>
                  <a:pt x="5550408" y="2304453"/>
                </a:lnTo>
                <a:close/>
              </a:path>
              <a:path w="7187565" h="2349500">
                <a:moveTo>
                  <a:pt x="5639308" y="2304453"/>
                </a:moveTo>
                <a:lnTo>
                  <a:pt x="5588508" y="2304453"/>
                </a:lnTo>
                <a:lnTo>
                  <a:pt x="5588508" y="2317153"/>
                </a:lnTo>
                <a:lnTo>
                  <a:pt x="5639308" y="2317153"/>
                </a:lnTo>
                <a:lnTo>
                  <a:pt x="5639308" y="2304453"/>
                </a:lnTo>
                <a:close/>
              </a:path>
              <a:path w="7187565" h="2349500">
                <a:moveTo>
                  <a:pt x="5728208" y="2304453"/>
                </a:moveTo>
                <a:lnTo>
                  <a:pt x="5677408" y="2304453"/>
                </a:lnTo>
                <a:lnTo>
                  <a:pt x="5677408" y="2317153"/>
                </a:lnTo>
                <a:lnTo>
                  <a:pt x="5728208" y="2317153"/>
                </a:lnTo>
                <a:lnTo>
                  <a:pt x="5728208" y="2304453"/>
                </a:lnTo>
                <a:close/>
              </a:path>
              <a:path w="7187565" h="2349500">
                <a:moveTo>
                  <a:pt x="5817108" y="2304453"/>
                </a:moveTo>
                <a:lnTo>
                  <a:pt x="5766308" y="2304453"/>
                </a:lnTo>
                <a:lnTo>
                  <a:pt x="5766308" y="2317153"/>
                </a:lnTo>
                <a:lnTo>
                  <a:pt x="5817108" y="2317153"/>
                </a:lnTo>
                <a:lnTo>
                  <a:pt x="5817108" y="2304453"/>
                </a:lnTo>
                <a:close/>
              </a:path>
              <a:path w="7187565" h="2349500">
                <a:moveTo>
                  <a:pt x="5906008" y="2304453"/>
                </a:moveTo>
                <a:lnTo>
                  <a:pt x="5855208" y="2304453"/>
                </a:lnTo>
                <a:lnTo>
                  <a:pt x="5855208" y="2317153"/>
                </a:lnTo>
                <a:lnTo>
                  <a:pt x="5906008" y="2317153"/>
                </a:lnTo>
                <a:lnTo>
                  <a:pt x="5906008" y="2304453"/>
                </a:lnTo>
                <a:close/>
              </a:path>
              <a:path w="7187565" h="2349500">
                <a:moveTo>
                  <a:pt x="5994908" y="2304453"/>
                </a:moveTo>
                <a:lnTo>
                  <a:pt x="5944108" y="2304453"/>
                </a:lnTo>
                <a:lnTo>
                  <a:pt x="5944108" y="2317153"/>
                </a:lnTo>
                <a:lnTo>
                  <a:pt x="5994908" y="2317153"/>
                </a:lnTo>
                <a:lnTo>
                  <a:pt x="5994908" y="2304453"/>
                </a:lnTo>
                <a:close/>
              </a:path>
              <a:path w="7187565" h="2349500">
                <a:moveTo>
                  <a:pt x="6083808" y="2304453"/>
                </a:moveTo>
                <a:lnTo>
                  <a:pt x="6033008" y="2304453"/>
                </a:lnTo>
                <a:lnTo>
                  <a:pt x="6033008" y="2317153"/>
                </a:lnTo>
                <a:lnTo>
                  <a:pt x="6083808" y="2317153"/>
                </a:lnTo>
                <a:lnTo>
                  <a:pt x="6083808" y="2304453"/>
                </a:lnTo>
                <a:close/>
              </a:path>
              <a:path w="7187565" h="2349500">
                <a:moveTo>
                  <a:pt x="6172708" y="2304453"/>
                </a:moveTo>
                <a:lnTo>
                  <a:pt x="6121908" y="2304453"/>
                </a:lnTo>
                <a:lnTo>
                  <a:pt x="6121908" y="2317153"/>
                </a:lnTo>
                <a:lnTo>
                  <a:pt x="6172708" y="2317153"/>
                </a:lnTo>
                <a:lnTo>
                  <a:pt x="6172708" y="2304453"/>
                </a:lnTo>
                <a:close/>
              </a:path>
              <a:path w="7187565" h="2349500">
                <a:moveTo>
                  <a:pt x="6261608" y="2304453"/>
                </a:moveTo>
                <a:lnTo>
                  <a:pt x="6210808" y="2304453"/>
                </a:lnTo>
                <a:lnTo>
                  <a:pt x="6210808" y="2317153"/>
                </a:lnTo>
                <a:lnTo>
                  <a:pt x="6261608" y="2317153"/>
                </a:lnTo>
                <a:lnTo>
                  <a:pt x="6261608" y="2304453"/>
                </a:lnTo>
                <a:close/>
              </a:path>
              <a:path w="7187565" h="2349500">
                <a:moveTo>
                  <a:pt x="6350508" y="2304453"/>
                </a:moveTo>
                <a:lnTo>
                  <a:pt x="6299708" y="2304453"/>
                </a:lnTo>
                <a:lnTo>
                  <a:pt x="6299708" y="2317153"/>
                </a:lnTo>
                <a:lnTo>
                  <a:pt x="6350508" y="2317153"/>
                </a:lnTo>
                <a:lnTo>
                  <a:pt x="6350508" y="2304453"/>
                </a:lnTo>
                <a:close/>
              </a:path>
              <a:path w="7187565" h="2349500">
                <a:moveTo>
                  <a:pt x="6439408" y="2304453"/>
                </a:moveTo>
                <a:lnTo>
                  <a:pt x="6388608" y="2304453"/>
                </a:lnTo>
                <a:lnTo>
                  <a:pt x="6388608" y="2317153"/>
                </a:lnTo>
                <a:lnTo>
                  <a:pt x="6439408" y="2317153"/>
                </a:lnTo>
                <a:lnTo>
                  <a:pt x="6439408" y="2304453"/>
                </a:lnTo>
                <a:close/>
              </a:path>
              <a:path w="7187565" h="2349500">
                <a:moveTo>
                  <a:pt x="6528308" y="2304453"/>
                </a:moveTo>
                <a:lnTo>
                  <a:pt x="6477508" y="2304453"/>
                </a:lnTo>
                <a:lnTo>
                  <a:pt x="6477508" y="2317153"/>
                </a:lnTo>
                <a:lnTo>
                  <a:pt x="6528308" y="2317153"/>
                </a:lnTo>
                <a:lnTo>
                  <a:pt x="6528308" y="2304453"/>
                </a:lnTo>
                <a:close/>
              </a:path>
              <a:path w="7187565" h="2349500">
                <a:moveTo>
                  <a:pt x="6617208" y="2304453"/>
                </a:moveTo>
                <a:lnTo>
                  <a:pt x="6566408" y="2304453"/>
                </a:lnTo>
                <a:lnTo>
                  <a:pt x="6566408" y="2317153"/>
                </a:lnTo>
                <a:lnTo>
                  <a:pt x="6617208" y="2317153"/>
                </a:lnTo>
                <a:lnTo>
                  <a:pt x="6617208" y="2304453"/>
                </a:lnTo>
                <a:close/>
              </a:path>
              <a:path w="7187565" h="2349500">
                <a:moveTo>
                  <a:pt x="6706108" y="2304453"/>
                </a:moveTo>
                <a:lnTo>
                  <a:pt x="6655308" y="2304453"/>
                </a:lnTo>
                <a:lnTo>
                  <a:pt x="6655308" y="2317153"/>
                </a:lnTo>
                <a:lnTo>
                  <a:pt x="6706108" y="2317153"/>
                </a:lnTo>
                <a:lnTo>
                  <a:pt x="6706108" y="2304453"/>
                </a:lnTo>
                <a:close/>
              </a:path>
              <a:path w="7187565" h="2349500">
                <a:moveTo>
                  <a:pt x="6795008" y="2304453"/>
                </a:moveTo>
                <a:lnTo>
                  <a:pt x="6744208" y="2304453"/>
                </a:lnTo>
                <a:lnTo>
                  <a:pt x="6744208" y="2317153"/>
                </a:lnTo>
                <a:lnTo>
                  <a:pt x="6795008" y="2317153"/>
                </a:lnTo>
                <a:lnTo>
                  <a:pt x="6795008" y="2304453"/>
                </a:lnTo>
                <a:close/>
              </a:path>
              <a:path w="7187565" h="2349500">
                <a:moveTo>
                  <a:pt x="6883908" y="2304453"/>
                </a:moveTo>
                <a:lnTo>
                  <a:pt x="6833108" y="2304453"/>
                </a:lnTo>
                <a:lnTo>
                  <a:pt x="6833108" y="2317153"/>
                </a:lnTo>
                <a:lnTo>
                  <a:pt x="6883908" y="2317153"/>
                </a:lnTo>
                <a:lnTo>
                  <a:pt x="6883908" y="2304453"/>
                </a:lnTo>
                <a:close/>
              </a:path>
              <a:path w="7187565" h="2349500">
                <a:moveTo>
                  <a:pt x="6972808" y="2304453"/>
                </a:moveTo>
                <a:lnTo>
                  <a:pt x="6922008" y="2304453"/>
                </a:lnTo>
                <a:lnTo>
                  <a:pt x="6922008" y="2317153"/>
                </a:lnTo>
                <a:lnTo>
                  <a:pt x="6972808" y="2317153"/>
                </a:lnTo>
                <a:lnTo>
                  <a:pt x="6972808" y="2304453"/>
                </a:lnTo>
                <a:close/>
              </a:path>
              <a:path w="7187565" h="2349500">
                <a:moveTo>
                  <a:pt x="7061708" y="2304453"/>
                </a:moveTo>
                <a:lnTo>
                  <a:pt x="7010908" y="2304453"/>
                </a:lnTo>
                <a:lnTo>
                  <a:pt x="7010908" y="2317153"/>
                </a:lnTo>
                <a:lnTo>
                  <a:pt x="7061708" y="2317153"/>
                </a:lnTo>
                <a:lnTo>
                  <a:pt x="7061708" y="2304453"/>
                </a:lnTo>
                <a:close/>
              </a:path>
              <a:path w="7187565" h="2349500">
                <a:moveTo>
                  <a:pt x="7110983" y="2272703"/>
                </a:moveTo>
                <a:lnTo>
                  <a:pt x="7110983" y="2348903"/>
                </a:lnTo>
                <a:lnTo>
                  <a:pt x="7174483" y="2317153"/>
                </a:lnTo>
                <a:lnTo>
                  <a:pt x="7123683" y="2317153"/>
                </a:lnTo>
                <a:lnTo>
                  <a:pt x="7123683" y="2304453"/>
                </a:lnTo>
                <a:lnTo>
                  <a:pt x="7174483" y="2304453"/>
                </a:lnTo>
                <a:lnTo>
                  <a:pt x="7110983" y="2272703"/>
                </a:lnTo>
                <a:close/>
              </a:path>
              <a:path w="7187565" h="2349500">
                <a:moveTo>
                  <a:pt x="7110983" y="2304453"/>
                </a:moveTo>
                <a:lnTo>
                  <a:pt x="7099808" y="2304453"/>
                </a:lnTo>
                <a:lnTo>
                  <a:pt x="7099808" y="2317153"/>
                </a:lnTo>
                <a:lnTo>
                  <a:pt x="7110983" y="2317153"/>
                </a:lnTo>
                <a:lnTo>
                  <a:pt x="7110983" y="2304453"/>
                </a:lnTo>
                <a:close/>
              </a:path>
              <a:path w="7187565" h="2349500">
                <a:moveTo>
                  <a:pt x="7174483" y="2304453"/>
                </a:moveTo>
                <a:lnTo>
                  <a:pt x="7123683" y="2304453"/>
                </a:lnTo>
                <a:lnTo>
                  <a:pt x="7123683" y="2317153"/>
                </a:lnTo>
                <a:lnTo>
                  <a:pt x="7174483" y="2317153"/>
                </a:lnTo>
                <a:lnTo>
                  <a:pt x="7187183" y="2310803"/>
                </a:lnTo>
                <a:lnTo>
                  <a:pt x="7174483" y="23044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663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1" name="object 32"/>
          <p:cNvGrpSpPr>
            <a:grpSpLocks/>
          </p:cNvGrpSpPr>
          <p:nvPr/>
        </p:nvGrpSpPr>
        <p:grpSpPr bwMode="auto">
          <a:xfrm>
            <a:off x="137991" y="1891543"/>
            <a:ext cx="11233475" cy="6582403"/>
            <a:chOff x="1867916" y="1828800"/>
            <a:chExt cx="7187565" cy="3086023"/>
          </a:xfrm>
        </p:grpSpPr>
        <p:sp>
          <p:nvSpPr>
            <p:cNvPr id="5141" name="object 35"/>
            <p:cNvSpPr>
              <a:spLocks/>
            </p:cNvSpPr>
            <p:nvPr/>
          </p:nvSpPr>
          <p:spPr bwMode="auto">
            <a:xfrm>
              <a:off x="1867916" y="1828800"/>
              <a:ext cx="7187565" cy="2349500"/>
            </a:xfrm>
            <a:custGeom>
              <a:avLst/>
              <a:gdLst>
                <a:gd name="T0" fmla="*/ 38100 w 7187565"/>
                <a:gd name="T1" fmla="*/ 76200 h 2349500"/>
                <a:gd name="T2" fmla="*/ 31750 w 7187565"/>
                <a:gd name="T3" fmla="*/ 38100 h 2349500"/>
                <a:gd name="T4" fmla="*/ 44450 w 7187565"/>
                <a:gd name="T5" fmla="*/ 177800 h 2349500"/>
                <a:gd name="T6" fmla="*/ 44450 w 7187565"/>
                <a:gd name="T7" fmla="*/ 355600 h 2349500"/>
                <a:gd name="T8" fmla="*/ 44450 w 7187565"/>
                <a:gd name="T9" fmla="*/ 533400 h 2349500"/>
                <a:gd name="T10" fmla="*/ 44450 w 7187565"/>
                <a:gd name="T11" fmla="*/ 711200 h 2349500"/>
                <a:gd name="T12" fmla="*/ 44450 w 7187565"/>
                <a:gd name="T13" fmla="*/ 889000 h 2349500"/>
                <a:gd name="T14" fmla="*/ 44450 w 7187565"/>
                <a:gd name="T15" fmla="*/ 1066800 h 2349500"/>
                <a:gd name="T16" fmla="*/ 44450 w 7187565"/>
                <a:gd name="T17" fmla="*/ 1244600 h 2349500"/>
                <a:gd name="T18" fmla="*/ 44450 w 7187565"/>
                <a:gd name="T19" fmla="*/ 1422400 h 2349500"/>
                <a:gd name="T20" fmla="*/ 44450 w 7187565"/>
                <a:gd name="T21" fmla="*/ 1600200 h 2349500"/>
                <a:gd name="T22" fmla="*/ 44450 w 7187565"/>
                <a:gd name="T23" fmla="*/ 1778000 h 2349500"/>
                <a:gd name="T24" fmla="*/ 44450 w 7187565"/>
                <a:gd name="T25" fmla="*/ 1955800 h 2349500"/>
                <a:gd name="T26" fmla="*/ 44450 w 7187565"/>
                <a:gd name="T27" fmla="*/ 2133586 h 2349500"/>
                <a:gd name="T28" fmla="*/ 38607 w 7187565"/>
                <a:gd name="T29" fmla="*/ 2317152 h 2349500"/>
                <a:gd name="T30" fmla="*/ 38607 w 7187565"/>
                <a:gd name="T31" fmla="*/ 2304452 h 2349500"/>
                <a:gd name="T32" fmla="*/ 165607 w 7187565"/>
                <a:gd name="T33" fmla="*/ 2304452 h 2349500"/>
                <a:gd name="T34" fmla="*/ 343407 w 7187565"/>
                <a:gd name="T35" fmla="*/ 2304452 h 2349500"/>
                <a:gd name="T36" fmla="*/ 521207 w 7187565"/>
                <a:gd name="T37" fmla="*/ 2304452 h 2349500"/>
                <a:gd name="T38" fmla="*/ 699007 w 7187565"/>
                <a:gd name="T39" fmla="*/ 2304452 h 2349500"/>
                <a:gd name="T40" fmla="*/ 876807 w 7187565"/>
                <a:gd name="T41" fmla="*/ 2304452 h 2349500"/>
                <a:gd name="T42" fmla="*/ 1054608 w 7187565"/>
                <a:gd name="T43" fmla="*/ 2304452 h 2349500"/>
                <a:gd name="T44" fmla="*/ 1232408 w 7187565"/>
                <a:gd name="T45" fmla="*/ 2304452 h 2349500"/>
                <a:gd name="T46" fmla="*/ 1410208 w 7187565"/>
                <a:gd name="T47" fmla="*/ 2304452 h 2349500"/>
                <a:gd name="T48" fmla="*/ 1588008 w 7187565"/>
                <a:gd name="T49" fmla="*/ 2304452 h 2349500"/>
                <a:gd name="T50" fmla="*/ 1765808 w 7187565"/>
                <a:gd name="T51" fmla="*/ 2304452 h 2349500"/>
                <a:gd name="T52" fmla="*/ 1943608 w 7187565"/>
                <a:gd name="T53" fmla="*/ 2304452 h 2349500"/>
                <a:gd name="T54" fmla="*/ 2121409 w 7187565"/>
                <a:gd name="T55" fmla="*/ 2304452 h 2349500"/>
                <a:gd name="T56" fmla="*/ 2299209 w 7187565"/>
                <a:gd name="T57" fmla="*/ 2304452 h 2349500"/>
                <a:gd name="T58" fmla="*/ 2477009 w 7187565"/>
                <a:gd name="T59" fmla="*/ 2304452 h 2349500"/>
                <a:gd name="T60" fmla="*/ 2654809 w 7187565"/>
                <a:gd name="T61" fmla="*/ 2304452 h 2349500"/>
                <a:gd name="T62" fmla="*/ 2832609 w 7187565"/>
                <a:gd name="T63" fmla="*/ 2304452 h 2349500"/>
                <a:gd name="T64" fmla="*/ 3010409 w 7187565"/>
                <a:gd name="T65" fmla="*/ 2304452 h 2349500"/>
                <a:gd name="T66" fmla="*/ 3188209 w 7187565"/>
                <a:gd name="T67" fmla="*/ 2304452 h 2349500"/>
                <a:gd name="T68" fmla="*/ 3366007 w 7187565"/>
                <a:gd name="T69" fmla="*/ 2304452 h 2349500"/>
                <a:gd name="T70" fmla="*/ 3543807 w 7187565"/>
                <a:gd name="T71" fmla="*/ 2304452 h 2349500"/>
                <a:gd name="T72" fmla="*/ 3721606 w 7187565"/>
                <a:gd name="T73" fmla="*/ 2304452 h 2349500"/>
                <a:gd name="T74" fmla="*/ 3899406 w 7187565"/>
                <a:gd name="T75" fmla="*/ 2304452 h 2349500"/>
                <a:gd name="T76" fmla="*/ 4077206 w 7187565"/>
                <a:gd name="T77" fmla="*/ 2304452 h 2349500"/>
                <a:gd name="T78" fmla="*/ 4255009 w 7187565"/>
                <a:gd name="T79" fmla="*/ 2304452 h 2349500"/>
                <a:gd name="T80" fmla="*/ 4432809 w 7187565"/>
                <a:gd name="T81" fmla="*/ 2304452 h 2349500"/>
                <a:gd name="T82" fmla="*/ 4610609 w 7187565"/>
                <a:gd name="T83" fmla="*/ 2304452 h 2349500"/>
                <a:gd name="T84" fmla="*/ 4788409 w 7187565"/>
                <a:gd name="T85" fmla="*/ 2304452 h 2349500"/>
                <a:gd name="T86" fmla="*/ 4966209 w 7187565"/>
                <a:gd name="T87" fmla="*/ 2304452 h 2349500"/>
                <a:gd name="T88" fmla="*/ 5144009 w 7187565"/>
                <a:gd name="T89" fmla="*/ 2304452 h 2349500"/>
                <a:gd name="T90" fmla="*/ 5321809 w 7187565"/>
                <a:gd name="T91" fmla="*/ 2304452 h 2349500"/>
                <a:gd name="T92" fmla="*/ 5499609 w 7187565"/>
                <a:gd name="T93" fmla="*/ 2304452 h 2349500"/>
                <a:gd name="T94" fmla="*/ 5677409 w 7187565"/>
                <a:gd name="T95" fmla="*/ 2304452 h 2349500"/>
                <a:gd name="T96" fmla="*/ 5855209 w 7187565"/>
                <a:gd name="T97" fmla="*/ 2304452 h 2349500"/>
                <a:gd name="T98" fmla="*/ 6033009 w 7187565"/>
                <a:gd name="T99" fmla="*/ 2304452 h 2349500"/>
                <a:gd name="T100" fmla="*/ 6210809 w 7187565"/>
                <a:gd name="T101" fmla="*/ 2304452 h 2349500"/>
                <a:gd name="T102" fmla="*/ 6388609 w 7187565"/>
                <a:gd name="T103" fmla="*/ 2304452 h 2349500"/>
                <a:gd name="T104" fmla="*/ 6566409 w 7187565"/>
                <a:gd name="T105" fmla="*/ 2304452 h 2349500"/>
                <a:gd name="T106" fmla="*/ 6744209 w 7187565"/>
                <a:gd name="T107" fmla="*/ 2304452 h 2349500"/>
                <a:gd name="T108" fmla="*/ 6922009 w 7187565"/>
                <a:gd name="T109" fmla="*/ 2304452 h 2349500"/>
                <a:gd name="T110" fmla="*/ 7110981 w 7187565"/>
                <a:gd name="T111" fmla="*/ 2348902 h 2349500"/>
                <a:gd name="T112" fmla="*/ 7110981 w 7187565"/>
                <a:gd name="T113" fmla="*/ 2304452 h 23495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87565"/>
                <a:gd name="T172" fmla="*/ 0 h 2349500"/>
                <a:gd name="T173" fmla="*/ 7187565 w 7187565"/>
                <a:gd name="T174" fmla="*/ 2349500 h 23495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87565" h="2349500">
                  <a:moveTo>
                    <a:pt x="31750" y="69850"/>
                  </a:moveTo>
                  <a:lnTo>
                    <a:pt x="31750" y="88900"/>
                  </a:lnTo>
                  <a:lnTo>
                    <a:pt x="44450" y="88900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69850"/>
                  </a:lnTo>
                  <a:close/>
                </a:path>
                <a:path w="7187565" h="2349500">
                  <a:moveTo>
                    <a:pt x="44450" y="38100"/>
                  </a:moveTo>
                  <a:lnTo>
                    <a:pt x="31750" y="38100"/>
                  </a:lnTo>
                  <a:lnTo>
                    <a:pt x="31750" y="69850"/>
                  </a:lnTo>
                  <a:lnTo>
                    <a:pt x="38100" y="76200"/>
                  </a:lnTo>
                  <a:lnTo>
                    <a:pt x="44450" y="69850"/>
                  </a:lnTo>
                  <a:lnTo>
                    <a:pt x="44450" y="38100"/>
                  </a:lnTo>
                  <a:close/>
                </a:path>
                <a:path w="7187565" h="2349500">
                  <a:moveTo>
                    <a:pt x="44450" y="69850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69850"/>
                  </a:lnTo>
                  <a:close/>
                </a:path>
                <a:path w="7187565" h="2349500">
                  <a:moveTo>
                    <a:pt x="38100" y="0"/>
                  </a:moveTo>
                  <a:lnTo>
                    <a:pt x="0" y="38100"/>
                  </a:lnTo>
                  <a:lnTo>
                    <a:pt x="31750" y="69850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38100" y="0"/>
                  </a:lnTo>
                  <a:close/>
                </a:path>
                <a:path w="7187565" h="2349500">
                  <a:moveTo>
                    <a:pt x="76200" y="38100"/>
                  </a:moveTo>
                  <a:lnTo>
                    <a:pt x="44450" y="38100"/>
                  </a:lnTo>
                  <a:lnTo>
                    <a:pt x="44450" y="69850"/>
                  </a:lnTo>
                  <a:lnTo>
                    <a:pt x="76200" y="38100"/>
                  </a:lnTo>
                  <a:close/>
                </a:path>
                <a:path w="7187565" h="2349500">
                  <a:moveTo>
                    <a:pt x="44450" y="127000"/>
                  </a:moveTo>
                  <a:lnTo>
                    <a:pt x="31750" y="127000"/>
                  </a:lnTo>
                  <a:lnTo>
                    <a:pt x="31750" y="177800"/>
                  </a:lnTo>
                  <a:lnTo>
                    <a:pt x="44450" y="177800"/>
                  </a:lnTo>
                  <a:lnTo>
                    <a:pt x="44450" y="127000"/>
                  </a:lnTo>
                  <a:close/>
                </a:path>
                <a:path w="7187565" h="2349500">
                  <a:moveTo>
                    <a:pt x="44450" y="215900"/>
                  </a:moveTo>
                  <a:lnTo>
                    <a:pt x="31750" y="215900"/>
                  </a:lnTo>
                  <a:lnTo>
                    <a:pt x="31750" y="266700"/>
                  </a:lnTo>
                  <a:lnTo>
                    <a:pt x="44450" y="266700"/>
                  </a:lnTo>
                  <a:lnTo>
                    <a:pt x="44450" y="215900"/>
                  </a:lnTo>
                  <a:close/>
                </a:path>
                <a:path w="7187565" h="2349500">
                  <a:moveTo>
                    <a:pt x="44450" y="304800"/>
                  </a:moveTo>
                  <a:lnTo>
                    <a:pt x="31750" y="304800"/>
                  </a:lnTo>
                  <a:lnTo>
                    <a:pt x="31750" y="355600"/>
                  </a:lnTo>
                  <a:lnTo>
                    <a:pt x="44450" y="355600"/>
                  </a:lnTo>
                  <a:lnTo>
                    <a:pt x="44450" y="304800"/>
                  </a:lnTo>
                  <a:close/>
                </a:path>
                <a:path w="7187565" h="2349500">
                  <a:moveTo>
                    <a:pt x="44450" y="393700"/>
                  </a:moveTo>
                  <a:lnTo>
                    <a:pt x="31750" y="393700"/>
                  </a:lnTo>
                  <a:lnTo>
                    <a:pt x="31750" y="444500"/>
                  </a:lnTo>
                  <a:lnTo>
                    <a:pt x="44450" y="444500"/>
                  </a:lnTo>
                  <a:lnTo>
                    <a:pt x="44450" y="393700"/>
                  </a:lnTo>
                  <a:close/>
                </a:path>
                <a:path w="7187565" h="2349500">
                  <a:moveTo>
                    <a:pt x="44450" y="482600"/>
                  </a:moveTo>
                  <a:lnTo>
                    <a:pt x="31750" y="482600"/>
                  </a:lnTo>
                  <a:lnTo>
                    <a:pt x="31750" y="533400"/>
                  </a:lnTo>
                  <a:lnTo>
                    <a:pt x="44450" y="533400"/>
                  </a:lnTo>
                  <a:lnTo>
                    <a:pt x="44450" y="482600"/>
                  </a:lnTo>
                  <a:close/>
                </a:path>
                <a:path w="7187565" h="2349500">
                  <a:moveTo>
                    <a:pt x="44450" y="571500"/>
                  </a:moveTo>
                  <a:lnTo>
                    <a:pt x="31750" y="571500"/>
                  </a:lnTo>
                  <a:lnTo>
                    <a:pt x="31750" y="622300"/>
                  </a:lnTo>
                  <a:lnTo>
                    <a:pt x="44450" y="622300"/>
                  </a:lnTo>
                  <a:lnTo>
                    <a:pt x="44450" y="571500"/>
                  </a:lnTo>
                  <a:close/>
                </a:path>
                <a:path w="7187565" h="2349500">
                  <a:moveTo>
                    <a:pt x="44450" y="660400"/>
                  </a:moveTo>
                  <a:lnTo>
                    <a:pt x="31750" y="660400"/>
                  </a:lnTo>
                  <a:lnTo>
                    <a:pt x="31750" y="711200"/>
                  </a:lnTo>
                  <a:lnTo>
                    <a:pt x="44450" y="711200"/>
                  </a:lnTo>
                  <a:lnTo>
                    <a:pt x="44450" y="660400"/>
                  </a:lnTo>
                  <a:close/>
                </a:path>
                <a:path w="7187565" h="2349500">
                  <a:moveTo>
                    <a:pt x="44450" y="749300"/>
                  </a:moveTo>
                  <a:lnTo>
                    <a:pt x="31750" y="749300"/>
                  </a:lnTo>
                  <a:lnTo>
                    <a:pt x="31750" y="800100"/>
                  </a:lnTo>
                  <a:lnTo>
                    <a:pt x="44450" y="800100"/>
                  </a:lnTo>
                  <a:lnTo>
                    <a:pt x="44450" y="749300"/>
                  </a:lnTo>
                  <a:close/>
                </a:path>
                <a:path w="7187565" h="2349500">
                  <a:moveTo>
                    <a:pt x="44450" y="838200"/>
                  </a:moveTo>
                  <a:lnTo>
                    <a:pt x="31750" y="838200"/>
                  </a:lnTo>
                  <a:lnTo>
                    <a:pt x="31750" y="889000"/>
                  </a:lnTo>
                  <a:lnTo>
                    <a:pt x="44450" y="889000"/>
                  </a:lnTo>
                  <a:lnTo>
                    <a:pt x="44450" y="838200"/>
                  </a:lnTo>
                  <a:close/>
                </a:path>
                <a:path w="7187565" h="2349500">
                  <a:moveTo>
                    <a:pt x="44450" y="927100"/>
                  </a:moveTo>
                  <a:lnTo>
                    <a:pt x="31750" y="927100"/>
                  </a:lnTo>
                  <a:lnTo>
                    <a:pt x="31750" y="977900"/>
                  </a:lnTo>
                  <a:lnTo>
                    <a:pt x="44450" y="977900"/>
                  </a:lnTo>
                  <a:lnTo>
                    <a:pt x="44450" y="927100"/>
                  </a:lnTo>
                  <a:close/>
                </a:path>
                <a:path w="7187565" h="2349500">
                  <a:moveTo>
                    <a:pt x="44450" y="1016000"/>
                  </a:moveTo>
                  <a:lnTo>
                    <a:pt x="31750" y="1016000"/>
                  </a:lnTo>
                  <a:lnTo>
                    <a:pt x="31750" y="1066800"/>
                  </a:lnTo>
                  <a:lnTo>
                    <a:pt x="44450" y="1066800"/>
                  </a:lnTo>
                  <a:lnTo>
                    <a:pt x="44450" y="1016000"/>
                  </a:lnTo>
                  <a:close/>
                </a:path>
                <a:path w="7187565" h="2349500">
                  <a:moveTo>
                    <a:pt x="44450" y="1104900"/>
                  </a:moveTo>
                  <a:lnTo>
                    <a:pt x="31750" y="1104900"/>
                  </a:lnTo>
                  <a:lnTo>
                    <a:pt x="31750" y="1155700"/>
                  </a:lnTo>
                  <a:lnTo>
                    <a:pt x="44450" y="1155700"/>
                  </a:lnTo>
                  <a:lnTo>
                    <a:pt x="44450" y="1104900"/>
                  </a:lnTo>
                  <a:close/>
                </a:path>
                <a:path w="7187565" h="2349500">
                  <a:moveTo>
                    <a:pt x="44450" y="1193800"/>
                  </a:moveTo>
                  <a:lnTo>
                    <a:pt x="31750" y="1193800"/>
                  </a:lnTo>
                  <a:lnTo>
                    <a:pt x="31750" y="1244600"/>
                  </a:lnTo>
                  <a:lnTo>
                    <a:pt x="44450" y="1244600"/>
                  </a:lnTo>
                  <a:lnTo>
                    <a:pt x="44450" y="1193800"/>
                  </a:lnTo>
                  <a:close/>
                </a:path>
                <a:path w="7187565" h="2349500">
                  <a:moveTo>
                    <a:pt x="44450" y="1282700"/>
                  </a:moveTo>
                  <a:lnTo>
                    <a:pt x="31750" y="1282700"/>
                  </a:lnTo>
                  <a:lnTo>
                    <a:pt x="31750" y="1333500"/>
                  </a:lnTo>
                  <a:lnTo>
                    <a:pt x="44450" y="1333500"/>
                  </a:lnTo>
                  <a:lnTo>
                    <a:pt x="44450" y="1282700"/>
                  </a:lnTo>
                  <a:close/>
                </a:path>
                <a:path w="7187565" h="2349500">
                  <a:moveTo>
                    <a:pt x="44450" y="1371600"/>
                  </a:moveTo>
                  <a:lnTo>
                    <a:pt x="31750" y="1371600"/>
                  </a:lnTo>
                  <a:lnTo>
                    <a:pt x="31750" y="1422400"/>
                  </a:lnTo>
                  <a:lnTo>
                    <a:pt x="44450" y="1422400"/>
                  </a:lnTo>
                  <a:lnTo>
                    <a:pt x="44450" y="1371600"/>
                  </a:lnTo>
                  <a:close/>
                </a:path>
                <a:path w="7187565" h="2349500">
                  <a:moveTo>
                    <a:pt x="44450" y="1460500"/>
                  </a:moveTo>
                  <a:lnTo>
                    <a:pt x="31750" y="1460500"/>
                  </a:lnTo>
                  <a:lnTo>
                    <a:pt x="31750" y="1511300"/>
                  </a:lnTo>
                  <a:lnTo>
                    <a:pt x="44450" y="1511300"/>
                  </a:lnTo>
                  <a:lnTo>
                    <a:pt x="44450" y="1460500"/>
                  </a:lnTo>
                  <a:close/>
                </a:path>
                <a:path w="7187565" h="2349500">
                  <a:moveTo>
                    <a:pt x="44450" y="1549400"/>
                  </a:moveTo>
                  <a:lnTo>
                    <a:pt x="31750" y="1549400"/>
                  </a:lnTo>
                  <a:lnTo>
                    <a:pt x="31750" y="1600200"/>
                  </a:lnTo>
                  <a:lnTo>
                    <a:pt x="44450" y="1600200"/>
                  </a:lnTo>
                  <a:lnTo>
                    <a:pt x="44450" y="1549400"/>
                  </a:lnTo>
                  <a:close/>
                </a:path>
                <a:path w="7187565" h="2349500">
                  <a:moveTo>
                    <a:pt x="44450" y="1638300"/>
                  </a:moveTo>
                  <a:lnTo>
                    <a:pt x="31750" y="1638300"/>
                  </a:lnTo>
                  <a:lnTo>
                    <a:pt x="31750" y="1689100"/>
                  </a:lnTo>
                  <a:lnTo>
                    <a:pt x="44450" y="1689100"/>
                  </a:lnTo>
                  <a:lnTo>
                    <a:pt x="44450" y="1638300"/>
                  </a:lnTo>
                  <a:close/>
                </a:path>
                <a:path w="7187565" h="2349500">
                  <a:moveTo>
                    <a:pt x="44450" y="1727200"/>
                  </a:moveTo>
                  <a:lnTo>
                    <a:pt x="31750" y="1727200"/>
                  </a:lnTo>
                  <a:lnTo>
                    <a:pt x="31750" y="1778000"/>
                  </a:lnTo>
                  <a:lnTo>
                    <a:pt x="44450" y="1778000"/>
                  </a:lnTo>
                  <a:lnTo>
                    <a:pt x="44450" y="1727200"/>
                  </a:lnTo>
                  <a:close/>
                </a:path>
                <a:path w="7187565" h="2349500">
                  <a:moveTo>
                    <a:pt x="44450" y="1816100"/>
                  </a:moveTo>
                  <a:lnTo>
                    <a:pt x="31750" y="1816100"/>
                  </a:lnTo>
                  <a:lnTo>
                    <a:pt x="31750" y="1866900"/>
                  </a:lnTo>
                  <a:lnTo>
                    <a:pt x="44450" y="1866900"/>
                  </a:lnTo>
                  <a:lnTo>
                    <a:pt x="44450" y="1816100"/>
                  </a:lnTo>
                  <a:close/>
                </a:path>
                <a:path w="7187565" h="2349500">
                  <a:moveTo>
                    <a:pt x="44450" y="1905000"/>
                  </a:moveTo>
                  <a:lnTo>
                    <a:pt x="31750" y="1905000"/>
                  </a:lnTo>
                  <a:lnTo>
                    <a:pt x="31750" y="1955800"/>
                  </a:lnTo>
                  <a:lnTo>
                    <a:pt x="44450" y="1955800"/>
                  </a:lnTo>
                  <a:lnTo>
                    <a:pt x="44450" y="1905000"/>
                  </a:lnTo>
                  <a:close/>
                </a:path>
                <a:path w="7187565" h="2349500">
                  <a:moveTo>
                    <a:pt x="44450" y="1993900"/>
                  </a:moveTo>
                  <a:lnTo>
                    <a:pt x="31750" y="1993900"/>
                  </a:lnTo>
                  <a:lnTo>
                    <a:pt x="31750" y="2044700"/>
                  </a:lnTo>
                  <a:lnTo>
                    <a:pt x="44450" y="2044700"/>
                  </a:lnTo>
                  <a:lnTo>
                    <a:pt x="44450" y="1993900"/>
                  </a:lnTo>
                  <a:close/>
                </a:path>
                <a:path w="7187565" h="2349500">
                  <a:moveTo>
                    <a:pt x="44450" y="2082787"/>
                  </a:moveTo>
                  <a:lnTo>
                    <a:pt x="31750" y="2082787"/>
                  </a:lnTo>
                  <a:lnTo>
                    <a:pt x="31750" y="2133587"/>
                  </a:lnTo>
                  <a:lnTo>
                    <a:pt x="44450" y="2133587"/>
                  </a:lnTo>
                  <a:lnTo>
                    <a:pt x="44450" y="2082787"/>
                  </a:lnTo>
                  <a:close/>
                </a:path>
                <a:path w="7187565" h="2349500">
                  <a:moveTo>
                    <a:pt x="44450" y="2171687"/>
                  </a:moveTo>
                  <a:lnTo>
                    <a:pt x="31750" y="2171687"/>
                  </a:lnTo>
                  <a:lnTo>
                    <a:pt x="31750" y="2222487"/>
                  </a:lnTo>
                  <a:lnTo>
                    <a:pt x="44450" y="2222487"/>
                  </a:lnTo>
                  <a:lnTo>
                    <a:pt x="44450" y="2171687"/>
                  </a:lnTo>
                  <a:close/>
                </a:path>
                <a:path w="7187565" h="2349500">
                  <a:moveTo>
                    <a:pt x="44450" y="2260587"/>
                  </a:moveTo>
                  <a:lnTo>
                    <a:pt x="31750" y="2260587"/>
                  </a:lnTo>
                  <a:lnTo>
                    <a:pt x="31750" y="2317153"/>
                  </a:lnTo>
                  <a:lnTo>
                    <a:pt x="38607" y="2317153"/>
                  </a:lnTo>
                  <a:lnTo>
                    <a:pt x="38607" y="2304961"/>
                  </a:lnTo>
                  <a:lnTo>
                    <a:pt x="38100" y="2304453"/>
                  </a:lnTo>
                  <a:lnTo>
                    <a:pt x="44450" y="2304453"/>
                  </a:lnTo>
                  <a:lnTo>
                    <a:pt x="44450" y="2260587"/>
                  </a:lnTo>
                  <a:close/>
                </a:path>
                <a:path w="7187565" h="2349500">
                  <a:moveTo>
                    <a:pt x="44450" y="2304453"/>
                  </a:moveTo>
                  <a:lnTo>
                    <a:pt x="38607" y="2304453"/>
                  </a:lnTo>
                  <a:lnTo>
                    <a:pt x="38607" y="2304961"/>
                  </a:lnTo>
                  <a:lnTo>
                    <a:pt x="44450" y="2310803"/>
                  </a:lnTo>
                  <a:lnTo>
                    <a:pt x="44450" y="2304453"/>
                  </a:lnTo>
                  <a:close/>
                </a:path>
                <a:path w="7187565" h="2349500">
                  <a:moveTo>
                    <a:pt x="38607" y="2304453"/>
                  </a:moveTo>
                  <a:lnTo>
                    <a:pt x="38100" y="2304453"/>
                  </a:lnTo>
                  <a:lnTo>
                    <a:pt x="38607" y="2304961"/>
                  </a:lnTo>
                  <a:lnTo>
                    <a:pt x="38607" y="2304453"/>
                  </a:lnTo>
                  <a:close/>
                </a:path>
                <a:path w="7187565" h="2349500">
                  <a:moveTo>
                    <a:pt x="127507" y="2304453"/>
                  </a:moveTo>
                  <a:lnTo>
                    <a:pt x="76707" y="2304453"/>
                  </a:lnTo>
                  <a:lnTo>
                    <a:pt x="76707" y="2317153"/>
                  </a:lnTo>
                  <a:lnTo>
                    <a:pt x="127507" y="2317153"/>
                  </a:lnTo>
                  <a:lnTo>
                    <a:pt x="127507" y="2304453"/>
                  </a:lnTo>
                  <a:close/>
                </a:path>
                <a:path w="7187565" h="2349500">
                  <a:moveTo>
                    <a:pt x="216407" y="2304453"/>
                  </a:moveTo>
                  <a:lnTo>
                    <a:pt x="165607" y="2304453"/>
                  </a:lnTo>
                  <a:lnTo>
                    <a:pt x="165607" y="2317153"/>
                  </a:lnTo>
                  <a:lnTo>
                    <a:pt x="216407" y="2317153"/>
                  </a:lnTo>
                  <a:lnTo>
                    <a:pt x="216407" y="2304453"/>
                  </a:lnTo>
                  <a:close/>
                </a:path>
                <a:path w="7187565" h="2349500">
                  <a:moveTo>
                    <a:pt x="305307" y="2304453"/>
                  </a:moveTo>
                  <a:lnTo>
                    <a:pt x="254507" y="2304453"/>
                  </a:lnTo>
                  <a:lnTo>
                    <a:pt x="254507" y="2317153"/>
                  </a:lnTo>
                  <a:lnTo>
                    <a:pt x="305307" y="2317153"/>
                  </a:lnTo>
                  <a:lnTo>
                    <a:pt x="305307" y="2304453"/>
                  </a:lnTo>
                  <a:close/>
                </a:path>
                <a:path w="7187565" h="2349500">
                  <a:moveTo>
                    <a:pt x="394207" y="2304453"/>
                  </a:moveTo>
                  <a:lnTo>
                    <a:pt x="343407" y="2304453"/>
                  </a:lnTo>
                  <a:lnTo>
                    <a:pt x="343407" y="2317153"/>
                  </a:lnTo>
                  <a:lnTo>
                    <a:pt x="394207" y="2317153"/>
                  </a:lnTo>
                  <a:lnTo>
                    <a:pt x="394207" y="2304453"/>
                  </a:lnTo>
                  <a:close/>
                </a:path>
                <a:path w="7187565" h="2349500">
                  <a:moveTo>
                    <a:pt x="483107" y="2304453"/>
                  </a:moveTo>
                  <a:lnTo>
                    <a:pt x="432307" y="2304453"/>
                  </a:lnTo>
                  <a:lnTo>
                    <a:pt x="432307" y="2317153"/>
                  </a:lnTo>
                  <a:lnTo>
                    <a:pt x="483107" y="2317153"/>
                  </a:lnTo>
                  <a:lnTo>
                    <a:pt x="483107" y="2304453"/>
                  </a:lnTo>
                  <a:close/>
                </a:path>
                <a:path w="7187565" h="2349500">
                  <a:moveTo>
                    <a:pt x="572007" y="2304453"/>
                  </a:moveTo>
                  <a:lnTo>
                    <a:pt x="521207" y="2304453"/>
                  </a:lnTo>
                  <a:lnTo>
                    <a:pt x="521207" y="2317153"/>
                  </a:lnTo>
                  <a:lnTo>
                    <a:pt x="572007" y="2317153"/>
                  </a:lnTo>
                  <a:lnTo>
                    <a:pt x="572007" y="2304453"/>
                  </a:lnTo>
                  <a:close/>
                </a:path>
                <a:path w="7187565" h="2349500">
                  <a:moveTo>
                    <a:pt x="660907" y="2304453"/>
                  </a:moveTo>
                  <a:lnTo>
                    <a:pt x="610107" y="2304453"/>
                  </a:lnTo>
                  <a:lnTo>
                    <a:pt x="610107" y="2317153"/>
                  </a:lnTo>
                  <a:lnTo>
                    <a:pt x="660907" y="2317153"/>
                  </a:lnTo>
                  <a:lnTo>
                    <a:pt x="660907" y="2304453"/>
                  </a:lnTo>
                  <a:close/>
                </a:path>
                <a:path w="7187565" h="2349500">
                  <a:moveTo>
                    <a:pt x="749807" y="2304453"/>
                  </a:moveTo>
                  <a:lnTo>
                    <a:pt x="699007" y="2304453"/>
                  </a:lnTo>
                  <a:lnTo>
                    <a:pt x="699007" y="2317153"/>
                  </a:lnTo>
                  <a:lnTo>
                    <a:pt x="749807" y="2317153"/>
                  </a:lnTo>
                  <a:lnTo>
                    <a:pt x="749807" y="2304453"/>
                  </a:lnTo>
                  <a:close/>
                </a:path>
                <a:path w="7187565" h="2349500">
                  <a:moveTo>
                    <a:pt x="838707" y="2304453"/>
                  </a:moveTo>
                  <a:lnTo>
                    <a:pt x="787907" y="2304453"/>
                  </a:lnTo>
                  <a:lnTo>
                    <a:pt x="787907" y="2317153"/>
                  </a:lnTo>
                  <a:lnTo>
                    <a:pt x="838707" y="2317153"/>
                  </a:lnTo>
                  <a:lnTo>
                    <a:pt x="838707" y="2304453"/>
                  </a:lnTo>
                  <a:close/>
                </a:path>
                <a:path w="7187565" h="2349500">
                  <a:moveTo>
                    <a:pt x="927607" y="2304453"/>
                  </a:moveTo>
                  <a:lnTo>
                    <a:pt x="876807" y="2304453"/>
                  </a:lnTo>
                  <a:lnTo>
                    <a:pt x="876807" y="2317153"/>
                  </a:lnTo>
                  <a:lnTo>
                    <a:pt x="927607" y="2317153"/>
                  </a:lnTo>
                  <a:lnTo>
                    <a:pt x="927607" y="2304453"/>
                  </a:lnTo>
                  <a:close/>
                </a:path>
                <a:path w="7187565" h="2349500">
                  <a:moveTo>
                    <a:pt x="1016507" y="2304453"/>
                  </a:moveTo>
                  <a:lnTo>
                    <a:pt x="965707" y="2304453"/>
                  </a:lnTo>
                  <a:lnTo>
                    <a:pt x="965707" y="2317153"/>
                  </a:lnTo>
                  <a:lnTo>
                    <a:pt x="1016507" y="2317153"/>
                  </a:lnTo>
                  <a:lnTo>
                    <a:pt x="1016507" y="2304453"/>
                  </a:lnTo>
                  <a:close/>
                </a:path>
                <a:path w="7187565" h="2349500">
                  <a:moveTo>
                    <a:pt x="1105408" y="2304453"/>
                  </a:moveTo>
                  <a:lnTo>
                    <a:pt x="1054608" y="2304453"/>
                  </a:lnTo>
                  <a:lnTo>
                    <a:pt x="1054608" y="2317153"/>
                  </a:lnTo>
                  <a:lnTo>
                    <a:pt x="1105408" y="2317153"/>
                  </a:lnTo>
                  <a:lnTo>
                    <a:pt x="1105408" y="2304453"/>
                  </a:lnTo>
                  <a:close/>
                </a:path>
                <a:path w="7187565" h="2349500">
                  <a:moveTo>
                    <a:pt x="1194308" y="2304453"/>
                  </a:moveTo>
                  <a:lnTo>
                    <a:pt x="1143508" y="2304453"/>
                  </a:lnTo>
                  <a:lnTo>
                    <a:pt x="1143508" y="2317153"/>
                  </a:lnTo>
                  <a:lnTo>
                    <a:pt x="1194308" y="2317153"/>
                  </a:lnTo>
                  <a:lnTo>
                    <a:pt x="1194308" y="2304453"/>
                  </a:lnTo>
                  <a:close/>
                </a:path>
                <a:path w="7187565" h="2349500">
                  <a:moveTo>
                    <a:pt x="1283208" y="2304453"/>
                  </a:moveTo>
                  <a:lnTo>
                    <a:pt x="1232408" y="2304453"/>
                  </a:lnTo>
                  <a:lnTo>
                    <a:pt x="1232408" y="2317153"/>
                  </a:lnTo>
                  <a:lnTo>
                    <a:pt x="1283208" y="2317153"/>
                  </a:lnTo>
                  <a:lnTo>
                    <a:pt x="1283208" y="2304453"/>
                  </a:lnTo>
                  <a:close/>
                </a:path>
                <a:path w="7187565" h="2349500">
                  <a:moveTo>
                    <a:pt x="1372108" y="2304453"/>
                  </a:moveTo>
                  <a:lnTo>
                    <a:pt x="1321308" y="2304453"/>
                  </a:lnTo>
                  <a:lnTo>
                    <a:pt x="1321308" y="2317153"/>
                  </a:lnTo>
                  <a:lnTo>
                    <a:pt x="1372108" y="2317153"/>
                  </a:lnTo>
                  <a:lnTo>
                    <a:pt x="1372108" y="2304453"/>
                  </a:lnTo>
                  <a:close/>
                </a:path>
                <a:path w="7187565" h="2349500">
                  <a:moveTo>
                    <a:pt x="1461008" y="2304453"/>
                  </a:moveTo>
                  <a:lnTo>
                    <a:pt x="1410208" y="2304453"/>
                  </a:lnTo>
                  <a:lnTo>
                    <a:pt x="1410208" y="2317153"/>
                  </a:lnTo>
                  <a:lnTo>
                    <a:pt x="1461008" y="2317153"/>
                  </a:lnTo>
                  <a:lnTo>
                    <a:pt x="1461008" y="2304453"/>
                  </a:lnTo>
                  <a:close/>
                </a:path>
                <a:path w="7187565" h="2349500">
                  <a:moveTo>
                    <a:pt x="1549908" y="2304453"/>
                  </a:moveTo>
                  <a:lnTo>
                    <a:pt x="1499108" y="2304453"/>
                  </a:lnTo>
                  <a:lnTo>
                    <a:pt x="1499108" y="2317153"/>
                  </a:lnTo>
                  <a:lnTo>
                    <a:pt x="1549908" y="2317153"/>
                  </a:lnTo>
                  <a:lnTo>
                    <a:pt x="1549908" y="2304453"/>
                  </a:lnTo>
                  <a:close/>
                </a:path>
                <a:path w="7187565" h="2349500">
                  <a:moveTo>
                    <a:pt x="1638808" y="2304453"/>
                  </a:moveTo>
                  <a:lnTo>
                    <a:pt x="1588008" y="2304453"/>
                  </a:lnTo>
                  <a:lnTo>
                    <a:pt x="1588008" y="2317153"/>
                  </a:lnTo>
                  <a:lnTo>
                    <a:pt x="1638808" y="2317153"/>
                  </a:lnTo>
                  <a:lnTo>
                    <a:pt x="1638808" y="2304453"/>
                  </a:lnTo>
                  <a:close/>
                </a:path>
                <a:path w="7187565" h="2349500">
                  <a:moveTo>
                    <a:pt x="1727708" y="2304453"/>
                  </a:moveTo>
                  <a:lnTo>
                    <a:pt x="1676908" y="2304453"/>
                  </a:lnTo>
                  <a:lnTo>
                    <a:pt x="1676908" y="2317153"/>
                  </a:lnTo>
                  <a:lnTo>
                    <a:pt x="1727708" y="2317153"/>
                  </a:lnTo>
                  <a:lnTo>
                    <a:pt x="1727708" y="2304453"/>
                  </a:lnTo>
                  <a:close/>
                </a:path>
                <a:path w="7187565" h="2349500">
                  <a:moveTo>
                    <a:pt x="1816608" y="2304453"/>
                  </a:moveTo>
                  <a:lnTo>
                    <a:pt x="1765808" y="2304453"/>
                  </a:lnTo>
                  <a:lnTo>
                    <a:pt x="1765808" y="2317153"/>
                  </a:lnTo>
                  <a:lnTo>
                    <a:pt x="1816608" y="2317153"/>
                  </a:lnTo>
                  <a:lnTo>
                    <a:pt x="1816608" y="2304453"/>
                  </a:lnTo>
                  <a:close/>
                </a:path>
                <a:path w="7187565" h="2349500">
                  <a:moveTo>
                    <a:pt x="1905508" y="2304453"/>
                  </a:moveTo>
                  <a:lnTo>
                    <a:pt x="1854708" y="2304453"/>
                  </a:lnTo>
                  <a:lnTo>
                    <a:pt x="1854708" y="2317153"/>
                  </a:lnTo>
                  <a:lnTo>
                    <a:pt x="1905508" y="2317153"/>
                  </a:lnTo>
                  <a:lnTo>
                    <a:pt x="1905508" y="2304453"/>
                  </a:lnTo>
                  <a:close/>
                </a:path>
                <a:path w="7187565" h="2349500">
                  <a:moveTo>
                    <a:pt x="1994408" y="2304453"/>
                  </a:moveTo>
                  <a:lnTo>
                    <a:pt x="1943608" y="2304453"/>
                  </a:lnTo>
                  <a:lnTo>
                    <a:pt x="1943608" y="2317153"/>
                  </a:lnTo>
                  <a:lnTo>
                    <a:pt x="1994408" y="2317153"/>
                  </a:lnTo>
                  <a:lnTo>
                    <a:pt x="1994408" y="2304453"/>
                  </a:lnTo>
                  <a:close/>
                </a:path>
                <a:path w="7187565" h="2349500">
                  <a:moveTo>
                    <a:pt x="2083308" y="2304453"/>
                  </a:moveTo>
                  <a:lnTo>
                    <a:pt x="2032508" y="2304453"/>
                  </a:lnTo>
                  <a:lnTo>
                    <a:pt x="2032508" y="2317153"/>
                  </a:lnTo>
                  <a:lnTo>
                    <a:pt x="2083308" y="2317153"/>
                  </a:lnTo>
                  <a:lnTo>
                    <a:pt x="2083308" y="2304453"/>
                  </a:lnTo>
                  <a:close/>
                </a:path>
                <a:path w="7187565" h="2349500">
                  <a:moveTo>
                    <a:pt x="2172208" y="2304453"/>
                  </a:moveTo>
                  <a:lnTo>
                    <a:pt x="2121408" y="2304453"/>
                  </a:lnTo>
                  <a:lnTo>
                    <a:pt x="2121408" y="2317153"/>
                  </a:lnTo>
                  <a:lnTo>
                    <a:pt x="2172208" y="2317153"/>
                  </a:lnTo>
                  <a:lnTo>
                    <a:pt x="2172208" y="2304453"/>
                  </a:lnTo>
                  <a:close/>
                </a:path>
                <a:path w="7187565" h="2349500">
                  <a:moveTo>
                    <a:pt x="2261108" y="2304453"/>
                  </a:moveTo>
                  <a:lnTo>
                    <a:pt x="2210308" y="2304453"/>
                  </a:lnTo>
                  <a:lnTo>
                    <a:pt x="2210308" y="2317153"/>
                  </a:lnTo>
                  <a:lnTo>
                    <a:pt x="2261108" y="2317153"/>
                  </a:lnTo>
                  <a:lnTo>
                    <a:pt x="2261108" y="2304453"/>
                  </a:lnTo>
                  <a:close/>
                </a:path>
                <a:path w="7187565" h="2349500">
                  <a:moveTo>
                    <a:pt x="2350008" y="2304453"/>
                  </a:moveTo>
                  <a:lnTo>
                    <a:pt x="2299208" y="2304453"/>
                  </a:lnTo>
                  <a:lnTo>
                    <a:pt x="2299208" y="2317153"/>
                  </a:lnTo>
                  <a:lnTo>
                    <a:pt x="2350008" y="2317153"/>
                  </a:lnTo>
                  <a:lnTo>
                    <a:pt x="2350008" y="2304453"/>
                  </a:lnTo>
                  <a:close/>
                </a:path>
                <a:path w="7187565" h="2349500">
                  <a:moveTo>
                    <a:pt x="2438908" y="2304453"/>
                  </a:moveTo>
                  <a:lnTo>
                    <a:pt x="2388108" y="2304453"/>
                  </a:lnTo>
                  <a:lnTo>
                    <a:pt x="2388108" y="2317153"/>
                  </a:lnTo>
                  <a:lnTo>
                    <a:pt x="2438908" y="2317153"/>
                  </a:lnTo>
                  <a:lnTo>
                    <a:pt x="2438908" y="2304453"/>
                  </a:lnTo>
                  <a:close/>
                </a:path>
                <a:path w="7187565" h="2349500">
                  <a:moveTo>
                    <a:pt x="2527808" y="2304453"/>
                  </a:moveTo>
                  <a:lnTo>
                    <a:pt x="2477008" y="2304453"/>
                  </a:lnTo>
                  <a:lnTo>
                    <a:pt x="2477008" y="2317153"/>
                  </a:lnTo>
                  <a:lnTo>
                    <a:pt x="2527808" y="2317153"/>
                  </a:lnTo>
                  <a:lnTo>
                    <a:pt x="2527808" y="2304453"/>
                  </a:lnTo>
                  <a:close/>
                </a:path>
                <a:path w="7187565" h="2349500">
                  <a:moveTo>
                    <a:pt x="2616708" y="2304453"/>
                  </a:moveTo>
                  <a:lnTo>
                    <a:pt x="2565908" y="2304453"/>
                  </a:lnTo>
                  <a:lnTo>
                    <a:pt x="2565908" y="2317153"/>
                  </a:lnTo>
                  <a:lnTo>
                    <a:pt x="2616708" y="2317153"/>
                  </a:lnTo>
                  <a:lnTo>
                    <a:pt x="2616708" y="2304453"/>
                  </a:lnTo>
                  <a:close/>
                </a:path>
                <a:path w="7187565" h="2349500">
                  <a:moveTo>
                    <a:pt x="2705608" y="2304453"/>
                  </a:moveTo>
                  <a:lnTo>
                    <a:pt x="2654808" y="2304453"/>
                  </a:lnTo>
                  <a:lnTo>
                    <a:pt x="2654808" y="2317153"/>
                  </a:lnTo>
                  <a:lnTo>
                    <a:pt x="2705608" y="2317153"/>
                  </a:lnTo>
                  <a:lnTo>
                    <a:pt x="2705608" y="2304453"/>
                  </a:lnTo>
                  <a:close/>
                </a:path>
                <a:path w="7187565" h="2349500">
                  <a:moveTo>
                    <a:pt x="2794508" y="2304453"/>
                  </a:moveTo>
                  <a:lnTo>
                    <a:pt x="2743708" y="2304453"/>
                  </a:lnTo>
                  <a:lnTo>
                    <a:pt x="2743708" y="2317153"/>
                  </a:lnTo>
                  <a:lnTo>
                    <a:pt x="2794508" y="2317153"/>
                  </a:lnTo>
                  <a:lnTo>
                    <a:pt x="2794508" y="2304453"/>
                  </a:lnTo>
                  <a:close/>
                </a:path>
                <a:path w="7187565" h="2349500">
                  <a:moveTo>
                    <a:pt x="2883408" y="2304453"/>
                  </a:moveTo>
                  <a:lnTo>
                    <a:pt x="2832608" y="2304453"/>
                  </a:lnTo>
                  <a:lnTo>
                    <a:pt x="2832608" y="2317153"/>
                  </a:lnTo>
                  <a:lnTo>
                    <a:pt x="2883408" y="2317153"/>
                  </a:lnTo>
                  <a:lnTo>
                    <a:pt x="2883408" y="2304453"/>
                  </a:lnTo>
                  <a:close/>
                </a:path>
                <a:path w="7187565" h="2349500">
                  <a:moveTo>
                    <a:pt x="2972308" y="2304453"/>
                  </a:moveTo>
                  <a:lnTo>
                    <a:pt x="2921508" y="2304453"/>
                  </a:lnTo>
                  <a:lnTo>
                    <a:pt x="2921508" y="2317153"/>
                  </a:lnTo>
                  <a:lnTo>
                    <a:pt x="2972308" y="2317153"/>
                  </a:lnTo>
                  <a:lnTo>
                    <a:pt x="2972308" y="2304453"/>
                  </a:lnTo>
                  <a:close/>
                </a:path>
                <a:path w="7187565" h="2349500">
                  <a:moveTo>
                    <a:pt x="3061208" y="2304453"/>
                  </a:moveTo>
                  <a:lnTo>
                    <a:pt x="3010408" y="2304453"/>
                  </a:lnTo>
                  <a:lnTo>
                    <a:pt x="3010408" y="2317153"/>
                  </a:lnTo>
                  <a:lnTo>
                    <a:pt x="3061208" y="2317153"/>
                  </a:lnTo>
                  <a:lnTo>
                    <a:pt x="3061208" y="2304453"/>
                  </a:lnTo>
                  <a:close/>
                </a:path>
                <a:path w="7187565" h="2349500">
                  <a:moveTo>
                    <a:pt x="3150108" y="2304453"/>
                  </a:moveTo>
                  <a:lnTo>
                    <a:pt x="3099308" y="2304453"/>
                  </a:lnTo>
                  <a:lnTo>
                    <a:pt x="3099308" y="2317153"/>
                  </a:lnTo>
                  <a:lnTo>
                    <a:pt x="3150108" y="2317153"/>
                  </a:lnTo>
                  <a:lnTo>
                    <a:pt x="3150108" y="2304453"/>
                  </a:lnTo>
                  <a:close/>
                </a:path>
                <a:path w="7187565" h="2349500">
                  <a:moveTo>
                    <a:pt x="3239008" y="2304453"/>
                  </a:moveTo>
                  <a:lnTo>
                    <a:pt x="3188208" y="2304453"/>
                  </a:lnTo>
                  <a:lnTo>
                    <a:pt x="3188208" y="2317153"/>
                  </a:lnTo>
                  <a:lnTo>
                    <a:pt x="3239008" y="2317153"/>
                  </a:lnTo>
                  <a:lnTo>
                    <a:pt x="3239008" y="2304453"/>
                  </a:lnTo>
                  <a:close/>
                </a:path>
                <a:path w="7187565" h="2349500">
                  <a:moveTo>
                    <a:pt x="3327907" y="2304453"/>
                  </a:moveTo>
                  <a:lnTo>
                    <a:pt x="3277107" y="2304453"/>
                  </a:lnTo>
                  <a:lnTo>
                    <a:pt x="3277107" y="2317153"/>
                  </a:lnTo>
                  <a:lnTo>
                    <a:pt x="3327907" y="2317153"/>
                  </a:lnTo>
                  <a:lnTo>
                    <a:pt x="3327907" y="2304453"/>
                  </a:lnTo>
                  <a:close/>
                </a:path>
                <a:path w="7187565" h="2349500">
                  <a:moveTo>
                    <a:pt x="3416807" y="2304453"/>
                  </a:moveTo>
                  <a:lnTo>
                    <a:pt x="3366007" y="2304453"/>
                  </a:lnTo>
                  <a:lnTo>
                    <a:pt x="3366007" y="2317153"/>
                  </a:lnTo>
                  <a:lnTo>
                    <a:pt x="3416807" y="2317153"/>
                  </a:lnTo>
                  <a:lnTo>
                    <a:pt x="3416807" y="2304453"/>
                  </a:lnTo>
                  <a:close/>
                </a:path>
                <a:path w="7187565" h="2349500">
                  <a:moveTo>
                    <a:pt x="3505707" y="2304453"/>
                  </a:moveTo>
                  <a:lnTo>
                    <a:pt x="3454907" y="2304453"/>
                  </a:lnTo>
                  <a:lnTo>
                    <a:pt x="3454907" y="2317153"/>
                  </a:lnTo>
                  <a:lnTo>
                    <a:pt x="3505707" y="2317153"/>
                  </a:lnTo>
                  <a:lnTo>
                    <a:pt x="3505707" y="2304453"/>
                  </a:lnTo>
                  <a:close/>
                </a:path>
                <a:path w="7187565" h="2349500">
                  <a:moveTo>
                    <a:pt x="3594607" y="2304453"/>
                  </a:moveTo>
                  <a:lnTo>
                    <a:pt x="3543807" y="2304453"/>
                  </a:lnTo>
                  <a:lnTo>
                    <a:pt x="3543807" y="2317153"/>
                  </a:lnTo>
                  <a:lnTo>
                    <a:pt x="3594607" y="2317153"/>
                  </a:lnTo>
                  <a:lnTo>
                    <a:pt x="3594607" y="2304453"/>
                  </a:lnTo>
                  <a:close/>
                </a:path>
                <a:path w="7187565" h="2349500">
                  <a:moveTo>
                    <a:pt x="3683507" y="2304453"/>
                  </a:moveTo>
                  <a:lnTo>
                    <a:pt x="3632707" y="2304453"/>
                  </a:lnTo>
                  <a:lnTo>
                    <a:pt x="3632707" y="2317153"/>
                  </a:lnTo>
                  <a:lnTo>
                    <a:pt x="3683507" y="2317153"/>
                  </a:lnTo>
                  <a:lnTo>
                    <a:pt x="3683507" y="2304453"/>
                  </a:lnTo>
                  <a:close/>
                </a:path>
                <a:path w="7187565" h="2349500">
                  <a:moveTo>
                    <a:pt x="3772407" y="2304453"/>
                  </a:moveTo>
                  <a:lnTo>
                    <a:pt x="3721607" y="2304453"/>
                  </a:lnTo>
                  <a:lnTo>
                    <a:pt x="3721607" y="2317153"/>
                  </a:lnTo>
                  <a:lnTo>
                    <a:pt x="3772407" y="2317153"/>
                  </a:lnTo>
                  <a:lnTo>
                    <a:pt x="3772407" y="2304453"/>
                  </a:lnTo>
                  <a:close/>
                </a:path>
                <a:path w="7187565" h="2349500">
                  <a:moveTo>
                    <a:pt x="3861307" y="2304453"/>
                  </a:moveTo>
                  <a:lnTo>
                    <a:pt x="3810507" y="2304453"/>
                  </a:lnTo>
                  <a:lnTo>
                    <a:pt x="3810507" y="2317153"/>
                  </a:lnTo>
                  <a:lnTo>
                    <a:pt x="3861307" y="2317153"/>
                  </a:lnTo>
                  <a:lnTo>
                    <a:pt x="3861307" y="2304453"/>
                  </a:lnTo>
                  <a:close/>
                </a:path>
                <a:path w="7187565" h="2349500">
                  <a:moveTo>
                    <a:pt x="3950207" y="2304453"/>
                  </a:moveTo>
                  <a:lnTo>
                    <a:pt x="3899407" y="2304453"/>
                  </a:lnTo>
                  <a:lnTo>
                    <a:pt x="3899407" y="2317153"/>
                  </a:lnTo>
                  <a:lnTo>
                    <a:pt x="3950207" y="2317153"/>
                  </a:lnTo>
                  <a:lnTo>
                    <a:pt x="3950207" y="2304453"/>
                  </a:lnTo>
                  <a:close/>
                </a:path>
                <a:path w="7187565" h="2349500">
                  <a:moveTo>
                    <a:pt x="4039107" y="2304453"/>
                  </a:moveTo>
                  <a:lnTo>
                    <a:pt x="3988307" y="2304453"/>
                  </a:lnTo>
                  <a:lnTo>
                    <a:pt x="3988307" y="2317153"/>
                  </a:lnTo>
                  <a:lnTo>
                    <a:pt x="4039107" y="2317153"/>
                  </a:lnTo>
                  <a:lnTo>
                    <a:pt x="4039107" y="2304453"/>
                  </a:lnTo>
                  <a:close/>
                </a:path>
                <a:path w="7187565" h="2349500">
                  <a:moveTo>
                    <a:pt x="4128007" y="2304453"/>
                  </a:moveTo>
                  <a:lnTo>
                    <a:pt x="4077207" y="2304453"/>
                  </a:lnTo>
                  <a:lnTo>
                    <a:pt x="4077207" y="2317153"/>
                  </a:lnTo>
                  <a:lnTo>
                    <a:pt x="4128007" y="2317153"/>
                  </a:lnTo>
                  <a:lnTo>
                    <a:pt x="4128007" y="2304453"/>
                  </a:lnTo>
                  <a:close/>
                </a:path>
                <a:path w="7187565" h="2349500">
                  <a:moveTo>
                    <a:pt x="4216908" y="2304453"/>
                  </a:moveTo>
                  <a:lnTo>
                    <a:pt x="4166107" y="2304453"/>
                  </a:lnTo>
                  <a:lnTo>
                    <a:pt x="4166107" y="2317153"/>
                  </a:lnTo>
                  <a:lnTo>
                    <a:pt x="4216908" y="2317153"/>
                  </a:lnTo>
                  <a:lnTo>
                    <a:pt x="4216908" y="2304453"/>
                  </a:lnTo>
                  <a:close/>
                </a:path>
                <a:path w="7187565" h="2349500">
                  <a:moveTo>
                    <a:pt x="4305808" y="2304453"/>
                  </a:moveTo>
                  <a:lnTo>
                    <a:pt x="4255008" y="2304453"/>
                  </a:lnTo>
                  <a:lnTo>
                    <a:pt x="4255008" y="2317153"/>
                  </a:lnTo>
                  <a:lnTo>
                    <a:pt x="4305808" y="2317153"/>
                  </a:lnTo>
                  <a:lnTo>
                    <a:pt x="4305808" y="2304453"/>
                  </a:lnTo>
                  <a:close/>
                </a:path>
                <a:path w="7187565" h="2349500">
                  <a:moveTo>
                    <a:pt x="4394708" y="2304453"/>
                  </a:moveTo>
                  <a:lnTo>
                    <a:pt x="4343908" y="2304453"/>
                  </a:lnTo>
                  <a:lnTo>
                    <a:pt x="4343908" y="2317153"/>
                  </a:lnTo>
                  <a:lnTo>
                    <a:pt x="4394708" y="2317153"/>
                  </a:lnTo>
                  <a:lnTo>
                    <a:pt x="4394708" y="2304453"/>
                  </a:lnTo>
                  <a:close/>
                </a:path>
                <a:path w="7187565" h="2349500">
                  <a:moveTo>
                    <a:pt x="4483608" y="2304453"/>
                  </a:moveTo>
                  <a:lnTo>
                    <a:pt x="4432808" y="2304453"/>
                  </a:lnTo>
                  <a:lnTo>
                    <a:pt x="4432808" y="2317153"/>
                  </a:lnTo>
                  <a:lnTo>
                    <a:pt x="4483608" y="2317153"/>
                  </a:lnTo>
                  <a:lnTo>
                    <a:pt x="4483608" y="2304453"/>
                  </a:lnTo>
                  <a:close/>
                </a:path>
                <a:path w="7187565" h="2349500">
                  <a:moveTo>
                    <a:pt x="4572508" y="2304453"/>
                  </a:moveTo>
                  <a:lnTo>
                    <a:pt x="4521708" y="2304453"/>
                  </a:lnTo>
                  <a:lnTo>
                    <a:pt x="4521708" y="2317153"/>
                  </a:lnTo>
                  <a:lnTo>
                    <a:pt x="4572508" y="2317153"/>
                  </a:lnTo>
                  <a:lnTo>
                    <a:pt x="4572508" y="2304453"/>
                  </a:lnTo>
                  <a:close/>
                </a:path>
                <a:path w="7187565" h="2349500">
                  <a:moveTo>
                    <a:pt x="4661408" y="2304453"/>
                  </a:moveTo>
                  <a:lnTo>
                    <a:pt x="4610608" y="2304453"/>
                  </a:lnTo>
                  <a:lnTo>
                    <a:pt x="4610608" y="2317153"/>
                  </a:lnTo>
                  <a:lnTo>
                    <a:pt x="4661408" y="2317153"/>
                  </a:lnTo>
                  <a:lnTo>
                    <a:pt x="4661408" y="2304453"/>
                  </a:lnTo>
                  <a:close/>
                </a:path>
                <a:path w="7187565" h="2349500">
                  <a:moveTo>
                    <a:pt x="4750308" y="2304453"/>
                  </a:moveTo>
                  <a:lnTo>
                    <a:pt x="4699508" y="2304453"/>
                  </a:lnTo>
                  <a:lnTo>
                    <a:pt x="4699508" y="2317153"/>
                  </a:lnTo>
                  <a:lnTo>
                    <a:pt x="4750308" y="2317153"/>
                  </a:lnTo>
                  <a:lnTo>
                    <a:pt x="4750308" y="2304453"/>
                  </a:lnTo>
                  <a:close/>
                </a:path>
                <a:path w="7187565" h="2349500">
                  <a:moveTo>
                    <a:pt x="4839208" y="2304453"/>
                  </a:moveTo>
                  <a:lnTo>
                    <a:pt x="4788408" y="2304453"/>
                  </a:lnTo>
                  <a:lnTo>
                    <a:pt x="4788408" y="2317153"/>
                  </a:lnTo>
                  <a:lnTo>
                    <a:pt x="4839208" y="2317153"/>
                  </a:lnTo>
                  <a:lnTo>
                    <a:pt x="4839208" y="2304453"/>
                  </a:lnTo>
                  <a:close/>
                </a:path>
                <a:path w="7187565" h="2349500">
                  <a:moveTo>
                    <a:pt x="4928108" y="2304453"/>
                  </a:moveTo>
                  <a:lnTo>
                    <a:pt x="4877308" y="2304453"/>
                  </a:lnTo>
                  <a:lnTo>
                    <a:pt x="4877308" y="2317153"/>
                  </a:lnTo>
                  <a:lnTo>
                    <a:pt x="4928108" y="2317153"/>
                  </a:lnTo>
                  <a:lnTo>
                    <a:pt x="4928108" y="2304453"/>
                  </a:lnTo>
                  <a:close/>
                </a:path>
                <a:path w="7187565" h="2349500">
                  <a:moveTo>
                    <a:pt x="5017008" y="2304453"/>
                  </a:moveTo>
                  <a:lnTo>
                    <a:pt x="4966208" y="2304453"/>
                  </a:lnTo>
                  <a:lnTo>
                    <a:pt x="4966208" y="2317153"/>
                  </a:lnTo>
                  <a:lnTo>
                    <a:pt x="5017008" y="2317153"/>
                  </a:lnTo>
                  <a:lnTo>
                    <a:pt x="5017008" y="2304453"/>
                  </a:lnTo>
                  <a:close/>
                </a:path>
                <a:path w="7187565" h="2349500">
                  <a:moveTo>
                    <a:pt x="5105908" y="2304453"/>
                  </a:moveTo>
                  <a:lnTo>
                    <a:pt x="5055108" y="2304453"/>
                  </a:lnTo>
                  <a:lnTo>
                    <a:pt x="5055108" y="2317153"/>
                  </a:lnTo>
                  <a:lnTo>
                    <a:pt x="5105908" y="2317153"/>
                  </a:lnTo>
                  <a:lnTo>
                    <a:pt x="5105908" y="2304453"/>
                  </a:lnTo>
                  <a:close/>
                </a:path>
                <a:path w="7187565" h="2349500">
                  <a:moveTo>
                    <a:pt x="5194808" y="2304453"/>
                  </a:moveTo>
                  <a:lnTo>
                    <a:pt x="5144008" y="2304453"/>
                  </a:lnTo>
                  <a:lnTo>
                    <a:pt x="5144008" y="2317153"/>
                  </a:lnTo>
                  <a:lnTo>
                    <a:pt x="5194808" y="2317153"/>
                  </a:lnTo>
                  <a:lnTo>
                    <a:pt x="5194808" y="2304453"/>
                  </a:lnTo>
                  <a:close/>
                </a:path>
                <a:path w="7187565" h="2349500">
                  <a:moveTo>
                    <a:pt x="5283708" y="2304453"/>
                  </a:moveTo>
                  <a:lnTo>
                    <a:pt x="5232908" y="2304453"/>
                  </a:lnTo>
                  <a:lnTo>
                    <a:pt x="5232908" y="2317153"/>
                  </a:lnTo>
                  <a:lnTo>
                    <a:pt x="5283708" y="2317153"/>
                  </a:lnTo>
                  <a:lnTo>
                    <a:pt x="5283708" y="2304453"/>
                  </a:lnTo>
                  <a:close/>
                </a:path>
                <a:path w="7187565" h="2349500">
                  <a:moveTo>
                    <a:pt x="5372608" y="2304453"/>
                  </a:moveTo>
                  <a:lnTo>
                    <a:pt x="5321808" y="2304453"/>
                  </a:lnTo>
                  <a:lnTo>
                    <a:pt x="5321808" y="2317153"/>
                  </a:lnTo>
                  <a:lnTo>
                    <a:pt x="5372608" y="2317153"/>
                  </a:lnTo>
                  <a:lnTo>
                    <a:pt x="5372608" y="2304453"/>
                  </a:lnTo>
                  <a:close/>
                </a:path>
                <a:path w="7187565" h="2349500">
                  <a:moveTo>
                    <a:pt x="5461508" y="2304453"/>
                  </a:moveTo>
                  <a:lnTo>
                    <a:pt x="5410708" y="2304453"/>
                  </a:lnTo>
                  <a:lnTo>
                    <a:pt x="5410708" y="2317153"/>
                  </a:lnTo>
                  <a:lnTo>
                    <a:pt x="5461508" y="2317153"/>
                  </a:lnTo>
                  <a:lnTo>
                    <a:pt x="5461508" y="2304453"/>
                  </a:lnTo>
                  <a:close/>
                </a:path>
                <a:path w="7187565" h="2349500">
                  <a:moveTo>
                    <a:pt x="5550408" y="2304453"/>
                  </a:moveTo>
                  <a:lnTo>
                    <a:pt x="5499608" y="2304453"/>
                  </a:lnTo>
                  <a:lnTo>
                    <a:pt x="5499608" y="2317153"/>
                  </a:lnTo>
                  <a:lnTo>
                    <a:pt x="5550408" y="2317153"/>
                  </a:lnTo>
                  <a:lnTo>
                    <a:pt x="5550408" y="2304453"/>
                  </a:lnTo>
                  <a:close/>
                </a:path>
                <a:path w="7187565" h="2349500">
                  <a:moveTo>
                    <a:pt x="5639308" y="2304453"/>
                  </a:moveTo>
                  <a:lnTo>
                    <a:pt x="5588508" y="2304453"/>
                  </a:lnTo>
                  <a:lnTo>
                    <a:pt x="5588508" y="2317153"/>
                  </a:lnTo>
                  <a:lnTo>
                    <a:pt x="5639308" y="2317153"/>
                  </a:lnTo>
                  <a:lnTo>
                    <a:pt x="5639308" y="2304453"/>
                  </a:lnTo>
                  <a:close/>
                </a:path>
                <a:path w="7187565" h="2349500">
                  <a:moveTo>
                    <a:pt x="5728208" y="2304453"/>
                  </a:moveTo>
                  <a:lnTo>
                    <a:pt x="5677408" y="2304453"/>
                  </a:lnTo>
                  <a:lnTo>
                    <a:pt x="5677408" y="2317153"/>
                  </a:lnTo>
                  <a:lnTo>
                    <a:pt x="5728208" y="2317153"/>
                  </a:lnTo>
                  <a:lnTo>
                    <a:pt x="5728208" y="2304453"/>
                  </a:lnTo>
                  <a:close/>
                </a:path>
                <a:path w="7187565" h="2349500">
                  <a:moveTo>
                    <a:pt x="5817108" y="2304453"/>
                  </a:moveTo>
                  <a:lnTo>
                    <a:pt x="5766308" y="2304453"/>
                  </a:lnTo>
                  <a:lnTo>
                    <a:pt x="5766308" y="2317153"/>
                  </a:lnTo>
                  <a:lnTo>
                    <a:pt x="5817108" y="2317153"/>
                  </a:lnTo>
                  <a:lnTo>
                    <a:pt x="5817108" y="2304453"/>
                  </a:lnTo>
                  <a:close/>
                </a:path>
                <a:path w="7187565" h="2349500">
                  <a:moveTo>
                    <a:pt x="5906008" y="2304453"/>
                  </a:moveTo>
                  <a:lnTo>
                    <a:pt x="5855208" y="2304453"/>
                  </a:lnTo>
                  <a:lnTo>
                    <a:pt x="5855208" y="2317153"/>
                  </a:lnTo>
                  <a:lnTo>
                    <a:pt x="5906008" y="2317153"/>
                  </a:lnTo>
                  <a:lnTo>
                    <a:pt x="5906008" y="2304453"/>
                  </a:lnTo>
                  <a:close/>
                </a:path>
                <a:path w="7187565" h="2349500">
                  <a:moveTo>
                    <a:pt x="5994908" y="2304453"/>
                  </a:moveTo>
                  <a:lnTo>
                    <a:pt x="5944108" y="2304453"/>
                  </a:lnTo>
                  <a:lnTo>
                    <a:pt x="5944108" y="2317153"/>
                  </a:lnTo>
                  <a:lnTo>
                    <a:pt x="5994908" y="2317153"/>
                  </a:lnTo>
                  <a:lnTo>
                    <a:pt x="5994908" y="2304453"/>
                  </a:lnTo>
                  <a:close/>
                </a:path>
                <a:path w="7187565" h="2349500">
                  <a:moveTo>
                    <a:pt x="6083808" y="2304453"/>
                  </a:moveTo>
                  <a:lnTo>
                    <a:pt x="6033008" y="2304453"/>
                  </a:lnTo>
                  <a:lnTo>
                    <a:pt x="6033008" y="2317153"/>
                  </a:lnTo>
                  <a:lnTo>
                    <a:pt x="6083808" y="2317153"/>
                  </a:lnTo>
                  <a:lnTo>
                    <a:pt x="6083808" y="2304453"/>
                  </a:lnTo>
                  <a:close/>
                </a:path>
                <a:path w="7187565" h="2349500">
                  <a:moveTo>
                    <a:pt x="6172708" y="2304453"/>
                  </a:moveTo>
                  <a:lnTo>
                    <a:pt x="6121908" y="2304453"/>
                  </a:lnTo>
                  <a:lnTo>
                    <a:pt x="6121908" y="2317153"/>
                  </a:lnTo>
                  <a:lnTo>
                    <a:pt x="6172708" y="2317153"/>
                  </a:lnTo>
                  <a:lnTo>
                    <a:pt x="6172708" y="2304453"/>
                  </a:lnTo>
                  <a:close/>
                </a:path>
                <a:path w="7187565" h="2349500">
                  <a:moveTo>
                    <a:pt x="6261608" y="2304453"/>
                  </a:moveTo>
                  <a:lnTo>
                    <a:pt x="6210808" y="2304453"/>
                  </a:lnTo>
                  <a:lnTo>
                    <a:pt x="6210808" y="2317153"/>
                  </a:lnTo>
                  <a:lnTo>
                    <a:pt x="6261608" y="2317153"/>
                  </a:lnTo>
                  <a:lnTo>
                    <a:pt x="6261608" y="2304453"/>
                  </a:lnTo>
                  <a:close/>
                </a:path>
                <a:path w="7187565" h="2349500">
                  <a:moveTo>
                    <a:pt x="6350508" y="2304453"/>
                  </a:moveTo>
                  <a:lnTo>
                    <a:pt x="6299708" y="2304453"/>
                  </a:lnTo>
                  <a:lnTo>
                    <a:pt x="6299708" y="2317153"/>
                  </a:lnTo>
                  <a:lnTo>
                    <a:pt x="6350508" y="2317153"/>
                  </a:lnTo>
                  <a:lnTo>
                    <a:pt x="6350508" y="2304453"/>
                  </a:lnTo>
                  <a:close/>
                </a:path>
                <a:path w="7187565" h="2349500">
                  <a:moveTo>
                    <a:pt x="6439408" y="2304453"/>
                  </a:moveTo>
                  <a:lnTo>
                    <a:pt x="6388608" y="2304453"/>
                  </a:lnTo>
                  <a:lnTo>
                    <a:pt x="6388608" y="2317153"/>
                  </a:lnTo>
                  <a:lnTo>
                    <a:pt x="6439408" y="2317153"/>
                  </a:lnTo>
                  <a:lnTo>
                    <a:pt x="6439408" y="2304453"/>
                  </a:lnTo>
                  <a:close/>
                </a:path>
                <a:path w="7187565" h="2349500">
                  <a:moveTo>
                    <a:pt x="6528308" y="2304453"/>
                  </a:moveTo>
                  <a:lnTo>
                    <a:pt x="6477508" y="2304453"/>
                  </a:lnTo>
                  <a:lnTo>
                    <a:pt x="6477508" y="2317153"/>
                  </a:lnTo>
                  <a:lnTo>
                    <a:pt x="6528308" y="2317153"/>
                  </a:lnTo>
                  <a:lnTo>
                    <a:pt x="6528308" y="2304453"/>
                  </a:lnTo>
                  <a:close/>
                </a:path>
                <a:path w="7187565" h="2349500">
                  <a:moveTo>
                    <a:pt x="6617208" y="2304453"/>
                  </a:moveTo>
                  <a:lnTo>
                    <a:pt x="6566408" y="2304453"/>
                  </a:lnTo>
                  <a:lnTo>
                    <a:pt x="6566408" y="2317153"/>
                  </a:lnTo>
                  <a:lnTo>
                    <a:pt x="6617208" y="2317153"/>
                  </a:lnTo>
                  <a:lnTo>
                    <a:pt x="6617208" y="2304453"/>
                  </a:lnTo>
                  <a:close/>
                </a:path>
                <a:path w="7187565" h="2349500">
                  <a:moveTo>
                    <a:pt x="6706108" y="2304453"/>
                  </a:moveTo>
                  <a:lnTo>
                    <a:pt x="6655308" y="2304453"/>
                  </a:lnTo>
                  <a:lnTo>
                    <a:pt x="6655308" y="2317153"/>
                  </a:lnTo>
                  <a:lnTo>
                    <a:pt x="6706108" y="2317153"/>
                  </a:lnTo>
                  <a:lnTo>
                    <a:pt x="6706108" y="2304453"/>
                  </a:lnTo>
                  <a:close/>
                </a:path>
                <a:path w="7187565" h="2349500">
                  <a:moveTo>
                    <a:pt x="6795008" y="2304453"/>
                  </a:moveTo>
                  <a:lnTo>
                    <a:pt x="6744208" y="2304453"/>
                  </a:lnTo>
                  <a:lnTo>
                    <a:pt x="6744208" y="2317153"/>
                  </a:lnTo>
                  <a:lnTo>
                    <a:pt x="6795008" y="2317153"/>
                  </a:lnTo>
                  <a:lnTo>
                    <a:pt x="6795008" y="2304453"/>
                  </a:lnTo>
                  <a:close/>
                </a:path>
                <a:path w="7187565" h="2349500">
                  <a:moveTo>
                    <a:pt x="6883908" y="2304453"/>
                  </a:moveTo>
                  <a:lnTo>
                    <a:pt x="6833108" y="2304453"/>
                  </a:lnTo>
                  <a:lnTo>
                    <a:pt x="6833108" y="2317153"/>
                  </a:lnTo>
                  <a:lnTo>
                    <a:pt x="6883908" y="2317153"/>
                  </a:lnTo>
                  <a:lnTo>
                    <a:pt x="6883908" y="2304453"/>
                  </a:lnTo>
                  <a:close/>
                </a:path>
                <a:path w="7187565" h="2349500">
                  <a:moveTo>
                    <a:pt x="6972808" y="2304453"/>
                  </a:moveTo>
                  <a:lnTo>
                    <a:pt x="6922008" y="2304453"/>
                  </a:lnTo>
                  <a:lnTo>
                    <a:pt x="6922008" y="2317153"/>
                  </a:lnTo>
                  <a:lnTo>
                    <a:pt x="6972808" y="2317153"/>
                  </a:lnTo>
                  <a:lnTo>
                    <a:pt x="6972808" y="2304453"/>
                  </a:lnTo>
                  <a:close/>
                </a:path>
                <a:path w="7187565" h="2349500">
                  <a:moveTo>
                    <a:pt x="7061708" y="2304453"/>
                  </a:moveTo>
                  <a:lnTo>
                    <a:pt x="7010908" y="2304453"/>
                  </a:lnTo>
                  <a:lnTo>
                    <a:pt x="7010908" y="2317153"/>
                  </a:lnTo>
                  <a:lnTo>
                    <a:pt x="7061708" y="2317153"/>
                  </a:lnTo>
                  <a:lnTo>
                    <a:pt x="7061708" y="2304453"/>
                  </a:lnTo>
                  <a:close/>
                </a:path>
                <a:path w="7187565" h="2349500">
                  <a:moveTo>
                    <a:pt x="7110983" y="2272703"/>
                  </a:moveTo>
                  <a:lnTo>
                    <a:pt x="7110983" y="2348903"/>
                  </a:lnTo>
                  <a:lnTo>
                    <a:pt x="7174483" y="2317153"/>
                  </a:lnTo>
                  <a:lnTo>
                    <a:pt x="7123683" y="2317153"/>
                  </a:lnTo>
                  <a:lnTo>
                    <a:pt x="7123683" y="2304453"/>
                  </a:lnTo>
                  <a:lnTo>
                    <a:pt x="7174483" y="2304453"/>
                  </a:lnTo>
                  <a:lnTo>
                    <a:pt x="7110983" y="2272703"/>
                  </a:lnTo>
                  <a:close/>
                </a:path>
                <a:path w="7187565" h="2349500">
                  <a:moveTo>
                    <a:pt x="7110983" y="2304453"/>
                  </a:moveTo>
                  <a:lnTo>
                    <a:pt x="7099808" y="2304453"/>
                  </a:lnTo>
                  <a:lnTo>
                    <a:pt x="7099808" y="2317153"/>
                  </a:lnTo>
                  <a:lnTo>
                    <a:pt x="7110983" y="2317153"/>
                  </a:lnTo>
                  <a:lnTo>
                    <a:pt x="7110983" y="2304453"/>
                  </a:lnTo>
                  <a:close/>
                </a:path>
                <a:path w="7187565" h="2349500">
                  <a:moveTo>
                    <a:pt x="7174483" y="2304453"/>
                  </a:moveTo>
                  <a:lnTo>
                    <a:pt x="7123683" y="2304453"/>
                  </a:lnTo>
                  <a:lnTo>
                    <a:pt x="7123683" y="2317153"/>
                  </a:lnTo>
                  <a:lnTo>
                    <a:pt x="7174483" y="2317153"/>
                  </a:lnTo>
                  <a:lnTo>
                    <a:pt x="7187183" y="2310803"/>
                  </a:lnTo>
                  <a:lnTo>
                    <a:pt x="7174483" y="23044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  <p:sp>
          <p:nvSpPr>
            <p:cNvPr id="5142" name="object 36"/>
            <p:cNvSpPr>
              <a:spLocks/>
            </p:cNvSpPr>
            <p:nvPr/>
          </p:nvSpPr>
          <p:spPr bwMode="auto">
            <a:xfrm>
              <a:off x="2084832" y="4246803"/>
              <a:ext cx="6741795" cy="668020"/>
            </a:xfrm>
            <a:custGeom>
              <a:avLst/>
              <a:gdLst>
                <a:gd name="T0" fmla="*/ 6741795 w 6741795"/>
                <a:gd name="T1" fmla="*/ 0 h 668020"/>
                <a:gd name="T2" fmla="*/ 0 w 6741795"/>
                <a:gd name="T3" fmla="*/ 0 h 668020"/>
                <a:gd name="T4" fmla="*/ 0 w 6741795"/>
                <a:gd name="T5" fmla="*/ 667740 h 668020"/>
                <a:gd name="T6" fmla="*/ 6741795 w 6741795"/>
                <a:gd name="T7" fmla="*/ 667740 h 668020"/>
                <a:gd name="T8" fmla="*/ 6741795 w 6741795"/>
                <a:gd name="T9" fmla="*/ 0 h 6680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41795"/>
                <a:gd name="T16" fmla="*/ 0 h 668020"/>
                <a:gd name="T17" fmla="*/ 6741795 w 6741795"/>
                <a:gd name="T18" fmla="*/ 668020 h 6680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41795" h="668020">
                  <a:moveTo>
                    <a:pt x="6741795" y="0"/>
                  </a:moveTo>
                  <a:lnTo>
                    <a:pt x="0" y="0"/>
                  </a:lnTo>
                  <a:lnTo>
                    <a:pt x="0" y="667740"/>
                  </a:lnTo>
                  <a:lnTo>
                    <a:pt x="6741795" y="667740"/>
                  </a:lnTo>
                  <a:lnTo>
                    <a:pt x="6741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</p:grpSp>
      <p:pic>
        <p:nvPicPr>
          <p:cNvPr id="26" name="Picture 2" descr="d:\Users\snitko\Desktop\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85" y="-52047"/>
            <a:ext cx="14255051" cy="1914816"/>
          </a:xfrm>
          <a:prstGeom prst="rect">
            <a:avLst/>
          </a:prstGeom>
          <a:noFill/>
        </p:spPr>
      </p:pic>
      <p:sp>
        <p:nvSpPr>
          <p:cNvPr id="28" name="object 2"/>
          <p:cNvSpPr txBox="1">
            <a:spLocks/>
          </p:cNvSpPr>
          <p:nvPr/>
        </p:nvSpPr>
        <p:spPr>
          <a:xfrm>
            <a:off x="184639" y="273821"/>
            <a:ext cx="9645162" cy="1598941"/>
          </a:xfrm>
          <a:prstGeom prst="rect">
            <a:avLst/>
          </a:prstGeom>
        </p:spPr>
        <p:txBody>
          <a:bodyPr vert="horz" lIns="91440" tIns="16087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933" algn="ctr">
              <a:spcBef>
                <a:spcPts val="127"/>
              </a:spcBef>
              <a:defRPr/>
            </a:pPr>
            <a:r>
              <a:rPr lang="ru-RU" sz="1867" b="1" spc="-27" dirty="0" smtClean="0">
                <a:solidFill>
                  <a:schemeClr val="bg1"/>
                </a:solidFill>
              </a:rPr>
              <a:t>ГЕОГРАФИЯ ВНЕДРЕНИЯ ЭКОНОМИЧЕСКОГО ВОСПИТАНИЯ ДОШКОЛЬНИКОВ В АЛЕКСЕЕВСКОМ ГОРОДСКОМ ОКРУГЕ</a:t>
            </a:r>
            <a:endParaRPr lang="ru-RU" sz="1867" b="1" spc="-20" dirty="0">
              <a:solidFill>
                <a:schemeClr val="bg1"/>
              </a:solidFill>
            </a:endParaRPr>
          </a:p>
        </p:txBody>
      </p:sp>
      <p:sp>
        <p:nvSpPr>
          <p:cNvPr id="27" name="object 34"/>
          <p:cNvSpPr>
            <a:spLocks noChangeArrowheads="1"/>
          </p:cNvSpPr>
          <p:nvPr/>
        </p:nvSpPr>
        <p:spPr bwMode="auto">
          <a:xfrm>
            <a:off x="11149642" y="108816"/>
            <a:ext cx="1170517" cy="117263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2400"/>
          </a:p>
        </p:txBody>
      </p:sp>
      <p:sp>
        <p:nvSpPr>
          <p:cNvPr id="2" name="AutoShape 2" descr="https://www.adm-alekseevka.ru/media/uploads/map_al-rn/al-rn-1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https://www.adm-alekseevka.ru/media/uploads/map_al-rn/al-rn-15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798" y="1872762"/>
            <a:ext cx="4127720" cy="488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526" y="2867736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7348" y="5566009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528" y="2887940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1842" y="3152204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1287" y="4773443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4575" y="5888522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6063" y="4710585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735" y="5047216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3596" y="2707086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6414" y="3742551"/>
            <a:ext cx="125716" cy="1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nixi-ks.ru/ssl/u/8f/263270597211e9b140ccc05b42e152/-/icon-2446689.pn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74" y="2561460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13" y="3071957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33" y="2868164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1" y="2887940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49" y="3803344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47" y="3071957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92" y="2804151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95" y="3130806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4" y="3667804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27" y="3441201"/>
            <a:ext cx="129846" cy="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3" y="4072960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1" y="5049192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92" y="4845846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47" y="5201514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80" y="5827640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0" y="2198630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00" y="2259512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10" y="4342046"/>
            <a:ext cx="121764" cy="1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e7.pngegg.com/pngimages/325/108/png-clipart-xinhui-district-asia-clean-capital-ltd-aceart-gmbh-maps-pin-dro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51" y="6251982"/>
            <a:ext cx="531322" cy="5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s://us.123rf.com/450wm/vitechek/vitechek1903/vitechek190300289/119777553-pin-icon-vector-location-icon-map-pointer-icon-on-white-background.jpg?ver=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3075" y="5642707"/>
            <a:ext cx="631538" cy="6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nixi-ks.ru/ssl/u/8f/263270597211e9b140ccc05b42e152/-/icon-244668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38" y="5206269"/>
            <a:ext cx="474038" cy="4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bject 4"/>
          <p:cNvSpPr txBox="1">
            <a:spLocks noChangeArrowheads="1"/>
          </p:cNvSpPr>
          <p:nvPr/>
        </p:nvSpPr>
        <p:spPr bwMode="auto">
          <a:xfrm>
            <a:off x="4002673" y="5774508"/>
            <a:ext cx="2952736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Сельские ДОО - 11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55" name="object 4"/>
          <p:cNvSpPr txBox="1">
            <a:spLocks noChangeArrowheads="1"/>
          </p:cNvSpPr>
          <p:nvPr/>
        </p:nvSpPr>
        <p:spPr bwMode="auto">
          <a:xfrm>
            <a:off x="3958922" y="6384139"/>
            <a:ext cx="3569800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Структурные подразделения-9 (82%)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56" name="object 4"/>
          <p:cNvSpPr txBox="1">
            <a:spLocks noChangeArrowheads="1"/>
          </p:cNvSpPr>
          <p:nvPr/>
        </p:nvSpPr>
        <p:spPr bwMode="auto">
          <a:xfrm>
            <a:off x="4353594" y="1893425"/>
            <a:ext cx="5596001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Охват экономическим воспитанием дошкольников – 1006 (41%)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pic>
        <p:nvPicPr>
          <p:cNvPr id="57" name="Picture 16" descr="http://nachgesternistvormorgen.de/wp-content/uploads/2016/08/geschweifte-klammer-recht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700" y="5140325"/>
            <a:ext cx="619259" cy="10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bject 4"/>
          <p:cNvSpPr txBox="1">
            <a:spLocks noChangeArrowheads="1"/>
          </p:cNvSpPr>
          <p:nvPr/>
        </p:nvSpPr>
        <p:spPr bwMode="auto">
          <a:xfrm>
            <a:off x="6122241" y="5536744"/>
            <a:ext cx="474938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95%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60" name="object 4"/>
          <p:cNvSpPr txBox="1">
            <a:spLocks noChangeArrowheads="1"/>
          </p:cNvSpPr>
          <p:nvPr/>
        </p:nvSpPr>
        <p:spPr bwMode="auto">
          <a:xfrm>
            <a:off x="3983717" y="5216637"/>
            <a:ext cx="2952736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Городские ДОО - 10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pic>
        <p:nvPicPr>
          <p:cNvPr id="61" name="Picture 10" descr="Социальная работа Социальные услуги Компьютерные иконы, социальная работа,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44" y="1906868"/>
            <a:ext cx="508557" cy="5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hop.kp.ru/catalog/media/kpdrofa/9/5/5b80059da219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36" y="2441705"/>
            <a:ext cx="1493241" cy="21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mpic/5280162/img_id2746377422546635900.jpeg/900x12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10" y="2451296"/>
            <a:ext cx="1453276" cy="20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https://happybooks.ru/image/cache/catalog/import_yml/326/383/cover-500x7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" name="Picture 6" descr="https://happybooks.ru/image/cache/catalog/import_yml/326/383/cover-500x70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7810"/>
          <a:stretch/>
        </p:blipFill>
        <p:spPr bwMode="auto">
          <a:xfrm>
            <a:off x="8453022" y="2463888"/>
            <a:ext cx="1331677" cy="208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bject 4"/>
          <p:cNvSpPr txBox="1">
            <a:spLocks noChangeArrowheads="1"/>
          </p:cNvSpPr>
          <p:nvPr/>
        </p:nvSpPr>
        <p:spPr bwMode="auto">
          <a:xfrm>
            <a:off x="4681018" y="4602980"/>
            <a:ext cx="639301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1- 3%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64" name="object 4"/>
          <p:cNvSpPr txBox="1">
            <a:spLocks noChangeArrowheads="1"/>
          </p:cNvSpPr>
          <p:nvPr/>
        </p:nvSpPr>
        <p:spPr bwMode="auto">
          <a:xfrm>
            <a:off x="8739199" y="4675371"/>
            <a:ext cx="900139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28 - 93%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65" name="object 4"/>
          <p:cNvSpPr txBox="1">
            <a:spLocks noChangeArrowheads="1"/>
          </p:cNvSpPr>
          <p:nvPr/>
        </p:nvSpPr>
        <p:spPr bwMode="auto">
          <a:xfrm>
            <a:off x="6832620" y="4611658"/>
            <a:ext cx="639301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1- 3%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  <p:sp>
        <p:nvSpPr>
          <p:cNvPr id="66" name="object 35"/>
          <p:cNvSpPr>
            <a:spLocks/>
          </p:cNvSpPr>
          <p:nvPr/>
        </p:nvSpPr>
        <p:spPr bwMode="auto">
          <a:xfrm>
            <a:off x="3613603" y="1951565"/>
            <a:ext cx="5880375" cy="3194669"/>
          </a:xfrm>
          <a:custGeom>
            <a:avLst/>
            <a:gdLst>
              <a:gd name="T0" fmla="*/ 38100 w 7187565"/>
              <a:gd name="T1" fmla="*/ 76200 h 2349500"/>
              <a:gd name="T2" fmla="*/ 31750 w 7187565"/>
              <a:gd name="T3" fmla="*/ 38100 h 2349500"/>
              <a:gd name="T4" fmla="*/ 44450 w 7187565"/>
              <a:gd name="T5" fmla="*/ 177800 h 2349500"/>
              <a:gd name="T6" fmla="*/ 44450 w 7187565"/>
              <a:gd name="T7" fmla="*/ 355600 h 2349500"/>
              <a:gd name="T8" fmla="*/ 44450 w 7187565"/>
              <a:gd name="T9" fmla="*/ 533400 h 2349500"/>
              <a:gd name="T10" fmla="*/ 44450 w 7187565"/>
              <a:gd name="T11" fmla="*/ 711200 h 2349500"/>
              <a:gd name="T12" fmla="*/ 44450 w 7187565"/>
              <a:gd name="T13" fmla="*/ 889000 h 2349500"/>
              <a:gd name="T14" fmla="*/ 44450 w 7187565"/>
              <a:gd name="T15" fmla="*/ 1066800 h 2349500"/>
              <a:gd name="T16" fmla="*/ 44450 w 7187565"/>
              <a:gd name="T17" fmla="*/ 1244600 h 2349500"/>
              <a:gd name="T18" fmla="*/ 44450 w 7187565"/>
              <a:gd name="T19" fmla="*/ 1422400 h 2349500"/>
              <a:gd name="T20" fmla="*/ 44450 w 7187565"/>
              <a:gd name="T21" fmla="*/ 1600200 h 2349500"/>
              <a:gd name="T22" fmla="*/ 44450 w 7187565"/>
              <a:gd name="T23" fmla="*/ 1778000 h 2349500"/>
              <a:gd name="T24" fmla="*/ 44450 w 7187565"/>
              <a:gd name="T25" fmla="*/ 1955800 h 2349500"/>
              <a:gd name="T26" fmla="*/ 44450 w 7187565"/>
              <a:gd name="T27" fmla="*/ 2133586 h 2349500"/>
              <a:gd name="T28" fmla="*/ 38607 w 7187565"/>
              <a:gd name="T29" fmla="*/ 2317152 h 2349500"/>
              <a:gd name="T30" fmla="*/ 38607 w 7187565"/>
              <a:gd name="T31" fmla="*/ 2304452 h 2349500"/>
              <a:gd name="T32" fmla="*/ 165607 w 7187565"/>
              <a:gd name="T33" fmla="*/ 2304452 h 2349500"/>
              <a:gd name="T34" fmla="*/ 343407 w 7187565"/>
              <a:gd name="T35" fmla="*/ 2304452 h 2349500"/>
              <a:gd name="T36" fmla="*/ 521207 w 7187565"/>
              <a:gd name="T37" fmla="*/ 2304452 h 2349500"/>
              <a:gd name="T38" fmla="*/ 699007 w 7187565"/>
              <a:gd name="T39" fmla="*/ 2304452 h 2349500"/>
              <a:gd name="T40" fmla="*/ 876807 w 7187565"/>
              <a:gd name="T41" fmla="*/ 2304452 h 2349500"/>
              <a:gd name="T42" fmla="*/ 1054608 w 7187565"/>
              <a:gd name="T43" fmla="*/ 2304452 h 2349500"/>
              <a:gd name="T44" fmla="*/ 1232408 w 7187565"/>
              <a:gd name="T45" fmla="*/ 2304452 h 2349500"/>
              <a:gd name="T46" fmla="*/ 1410208 w 7187565"/>
              <a:gd name="T47" fmla="*/ 2304452 h 2349500"/>
              <a:gd name="T48" fmla="*/ 1588008 w 7187565"/>
              <a:gd name="T49" fmla="*/ 2304452 h 2349500"/>
              <a:gd name="T50" fmla="*/ 1765808 w 7187565"/>
              <a:gd name="T51" fmla="*/ 2304452 h 2349500"/>
              <a:gd name="T52" fmla="*/ 1943608 w 7187565"/>
              <a:gd name="T53" fmla="*/ 2304452 h 2349500"/>
              <a:gd name="T54" fmla="*/ 2121409 w 7187565"/>
              <a:gd name="T55" fmla="*/ 2304452 h 2349500"/>
              <a:gd name="T56" fmla="*/ 2299209 w 7187565"/>
              <a:gd name="T57" fmla="*/ 2304452 h 2349500"/>
              <a:gd name="T58" fmla="*/ 2477009 w 7187565"/>
              <a:gd name="T59" fmla="*/ 2304452 h 2349500"/>
              <a:gd name="T60" fmla="*/ 2654809 w 7187565"/>
              <a:gd name="T61" fmla="*/ 2304452 h 2349500"/>
              <a:gd name="T62" fmla="*/ 2832609 w 7187565"/>
              <a:gd name="T63" fmla="*/ 2304452 h 2349500"/>
              <a:gd name="T64" fmla="*/ 3010409 w 7187565"/>
              <a:gd name="T65" fmla="*/ 2304452 h 2349500"/>
              <a:gd name="T66" fmla="*/ 3188209 w 7187565"/>
              <a:gd name="T67" fmla="*/ 2304452 h 2349500"/>
              <a:gd name="T68" fmla="*/ 3366007 w 7187565"/>
              <a:gd name="T69" fmla="*/ 2304452 h 2349500"/>
              <a:gd name="T70" fmla="*/ 3543807 w 7187565"/>
              <a:gd name="T71" fmla="*/ 2304452 h 2349500"/>
              <a:gd name="T72" fmla="*/ 3721606 w 7187565"/>
              <a:gd name="T73" fmla="*/ 2304452 h 2349500"/>
              <a:gd name="T74" fmla="*/ 3899406 w 7187565"/>
              <a:gd name="T75" fmla="*/ 2304452 h 2349500"/>
              <a:gd name="T76" fmla="*/ 4077206 w 7187565"/>
              <a:gd name="T77" fmla="*/ 2304452 h 2349500"/>
              <a:gd name="T78" fmla="*/ 4255009 w 7187565"/>
              <a:gd name="T79" fmla="*/ 2304452 h 2349500"/>
              <a:gd name="T80" fmla="*/ 4432809 w 7187565"/>
              <a:gd name="T81" fmla="*/ 2304452 h 2349500"/>
              <a:gd name="T82" fmla="*/ 4610609 w 7187565"/>
              <a:gd name="T83" fmla="*/ 2304452 h 2349500"/>
              <a:gd name="T84" fmla="*/ 4788409 w 7187565"/>
              <a:gd name="T85" fmla="*/ 2304452 h 2349500"/>
              <a:gd name="T86" fmla="*/ 4966209 w 7187565"/>
              <a:gd name="T87" fmla="*/ 2304452 h 2349500"/>
              <a:gd name="T88" fmla="*/ 5144009 w 7187565"/>
              <a:gd name="T89" fmla="*/ 2304452 h 2349500"/>
              <a:gd name="T90" fmla="*/ 5321809 w 7187565"/>
              <a:gd name="T91" fmla="*/ 2304452 h 2349500"/>
              <a:gd name="T92" fmla="*/ 5499609 w 7187565"/>
              <a:gd name="T93" fmla="*/ 2304452 h 2349500"/>
              <a:gd name="T94" fmla="*/ 5677409 w 7187565"/>
              <a:gd name="T95" fmla="*/ 2304452 h 2349500"/>
              <a:gd name="T96" fmla="*/ 5855209 w 7187565"/>
              <a:gd name="T97" fmla="*/ 2304452 h 2349500"/>
              <a:gd name="T98" fmla="*/ 6033009 w 7187565"/>
              <a:gd name="T99" fmla="*/ 2304452 h 2349500"/>
              <a:gd name="T100" fmla="*/ 6210809 w 7187565"/>
              <a:gd name="T101" fmla="*/ 2304452 h 2349500"/>
              <a:gd name="T102" fmla="*/ 6388609 w 7187565"/>
              <a:gd name="T103" fmla="*/ 2304452 h 2349500"/>
              <a:gd name="T104" fmla="*/ 6566409 w 7187565"/>
              <a:gd name="T105" fmla="*/ 2304452 h 2349500"/>
              <a:gd name="T106" fmla="*/ 6744209 w 7187565"/>
              <a:gd name="T107" fmla="*/ 2304452 h 2349500"/>
              <a:gd name="T108" fmla="*/ 6922009 w 7187565"/>
              <a:gd name="T109" fmla="*/ 2304452 h 2349500"/>
              <a:gd name="T110" fmla="*/ 7110981 w 7187565"/>
              <a:gd name="T111" fmla="*/ 2348902 h 2349500"/>
              <a:gd name="T112" fmla="*/ 7110981 w 7187565"/>
              <a:gd name="T113" fmla="*/ 2304452 h 23495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187565"/>
              <a:gd name="T172" fmla="*/ 0 h 2349500"/>
              <a:gd name="T173" fmla="*/ 7187565 w 7187565"/>
              <a:gd name="T174" fmla="*/ 2349500 h 23495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187565" h="2349500">
                <a:moveTo>
                  <a:pt x="31750" y="69850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69850"/>
                </a:lnTo>
                <a:close/>
              </a:path>
              <a:path w="7187565" h="2349500">
                <a:moveTo>
                  <a:pt x="44450" y="38100"/>
                </a:moveTo>
                <a:lnTo>
                  <a:pt x="31750" y="38100"/>
                </a:lnTo>
                <a:lnTo>
                  <a:pt x="31750" y="69850"/>
                </a:lnTo>
                <a:lnTo>
                  <a:pt x="38100" y="76200"/>
                </a:lnTo>
                <a:lnTo>
                  <a:pt x="44450" y="69850"/>
                </a:lnTo>
                <a:lnTo>
                  <a:pt x="44450" y="38100"/>
                </a:lnTo>
                <a:close/>
              </a:path>
              <a:path w="7187565" h="2349500">
                <a:moveTo>
                  <a:pt x="44450" y="69850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69850"/>
                </a:lnTo>
                <a:close/>
              </a:path>
              <a:path w="7187565" h="2349500">
                <a:moveTo>
                  <a:pt x="38100" y="0"/>
                </a:moveTo>
                <a:lnTo>
                  <a:pt x="0" y="38100"/>
                </a:lnTo>
                <a:lnTo>
                  <a:pt x="31750" y="69850"/>
                </a:lnTo>
                <a:lnTo>
                  <a:pt x="31750" y="38100"/>
                </a:lnTo>
                <a:lnTo>
                  <a:pt x="76200" y="38100"/>
                </a:lnTo>
                <a:lnTo>
                  <a:pt x="38100" y="0"/>
                </a:lnTo>
                <a:close/>
              </a:path>
              <a:path w="7187565" h="2349500">
                <a:moveTo>
                  <a:pt x="76200" y="38100"/>
                </a:moveTo>
                <a:lnTo>
                  <a:pt x="44450" y="38100"/>
                </a:lnTo>
                <a:lnTo>
                  <a:pt x="44450" y="69850"/>
                </a:lnTo>
                <a:lnTo>
                  <a:pt x="76200" y="38100"/>
                </a:lnTo>
                <a:close/>
              </a:path>
              <a:path w="7187565" h="2349500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187565" h="2349500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187565" h="2349500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187565" h="2349500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187565" h="2349500">
                <a:moveTo>
                  <a:pt x="44450" y="482600"/>
                </a:moveTo>
                <a:lnTo>
                  <a:pt x="31750" y="4826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482600"/>
                </a:lnTo>
                <a:close/>
              </a:path>
              <a:path w="7187565" h="2349500">
                <a:moveTo>
                  <a:pt x="44450" y="571500"/>
                </a:moveTo>
                <a:lnTo>
                  <a:pt x="31750" y="571500"/>
                </a:lnTo>
                <a:lnTo>
                  <a:pt x="31750" y="622300"/>
                </a:lnTo>
                <a:lnTo>
                  <a:pt x="44450" y="622300"/>
                </a:lnTo>
                <a:lnTo>
                  <a:pt x="44450" y="571500"/>
                </a:lnTo>
                <a:close/>
              </a:path>
              <a:path w="7187565" h="2349500">
                <a:moveTo>
                  <a:pt x="44450" y="660400"/>
                </a:moveTo>
                <a:lnTo>
                  <a:pt x="31750" y="660400"/>
                </a:lnTo>
                <a:lnTo>
                  <a:pt x="31750" y="711200"/>
                </a:lnTo>
                <a:lnTo>
                  <a:pt x="44450" y="711200"/>
                </a:lnTo>
                <a:lnTo>
                  <a:pt x="44450" y="660400"/>
                </a:lnTo>
                <a:close/>
              </a:path>
              <a:path w="7187565" h="2349500">
                <a:moveTo>
                  <a:pt x="44450" y="749300"/>
                </a:moveTo>
                <a:lnTo>
                  <a:pt x="31750" y="749300"/>
                </a:lnTo>
                <a:lnTo>
                  <a:pt x="31750" y="800100"/>
                </a:lnTo>
                <a:lnTo>
                  <a:pt x="44450" y="800100"/>
                </a:lnTo>
                <a:lnTo>
                  <a:pt x="44450" y="749300"/>
                </a:lnTo>
                <a:close/>
              </a:path>
              <a:path w="7187565" h="2349500">
                <a:moveTo>
                  <a:pt x="44450" y="838200"/>
                </a:moveTo>
                <a:lnTo>
                  <a:pt x="31750" y="838200"/>
                </a:lnTo>
                <a:lnTo>
                  <a:pt x="31750" y="889000"/>
                </a:lnTo>
                <a:lnTo>
                  <a:pt x="44450" y="889000"/>
                </a:lnTo>
                <a:lnTo>
                  <a:pt x="44450" y="838200"/>
                </a:lnTo>
                <a:close/>
              </a:path>
              <a:path w="7187565" h="2349500">
                <a:moveTo>
                  <a:pt x="44450" y="927100"/>
                </a:moveTo>
                <a:lnTo>
                  <a:pt x="31750" y="927100"/>
                </a:lnTo>
                <a:lnTo>
                  <a:pt x="31750" y="977900"/>
                </a:lnTo>
                <a:lnTo>
                  <a:pt x="44450" y="977900"/>
                </a:lnTo>
                <a:lnTo>
                  <a:pt x="44450" y="927100"/>
                </a:lnTo>
                <a:close/>
              </a:path>
              <a:path w="7187565" h="2349500">
                <a:moveTo>
                  <a:pt x="44450" y="1016000"/>
                </a:moveTo>
                <a:lnTo>
                  <a:pt x="31750" y="1016000"/>
                </a:lnTo>
                <a:lnTo>
                  <a:pt x="31750" y="1066800"/>
                </a:lnTo>
                <a:lnTo>
                  <a:pt x="44450" y="1066800"/>
                </a:lnTo>
                <a:lnTo>
                  <a:pt x="44450" y="1016000"/>
                </a:lnTo>
                <a:close/>
              </a:path>
              <a:path w="7187565" h="2349500">
                <a:moveTo>
                  <a:pt x="44450" y="1104900"/>
                </a:moveTo>
                <a:lnTo>
                  <a:pt x="31750" y="1104900"/>
                </a:lnTo>
                <a:lnTo>
                  <a:pt x="31750" y="1155700"/>
                </a:lnTo>
                <a:lnTo>
                  <a:pt x="44450" y="1155700"/>
                </a:lnTo>
                <a:lnTo>
                  <a:pt x="44450" y="1104900"/>
                </a:lnTo>
                <a:close/>
              </a:path>
              <a:path w="7187565" h="2349500">
                <a:moveTo>
                  <a:pt x="44450" y="1193800"/>
                </a:moveTo>
                <a:lnTo>
                  <a:pt x="31750" y="1193800"/>
                </a:lnTo>
                <a:lnTo>
                  <a:pt x="31750" y="1244600"/>
                </a:lnTo>
                <a:lnTo>
                  <a:pt x="44450" y="1244600"/>
                </a:lnTo>
                <a:lnTo>
                  <a:pt x="44450" y="1193800"/>
                </a:lnTo>
                <a:close/>
              </a:path>
              <a:path w="7187565" h="2349500">
                <a:moveTo>
                  <a:pt x="44450" y="1282700"/>
                </a:moveTo>
                <a:lnTo>
                  <a:pt x="31750" y="1282700"/>
                </a:lnTo>
                <a:lnTo>
                  <a:pt x="31750" y="1333500"/>
                </a:lnTo>
                <a:lnTo>
                  <a:pt x="44450" y="1333500"/>
                </a:lnTo>
                <a:lnTo>
                  <a:pt x="44450" y="1282700"/>
                </a:lnTo>
                <a:close/>
              </a:path>
              <a:path w="7187565" h="2349500">
                <a:moveTo>
                  <a:pt x="44450" y="1371600"/>
                </a:moveTo>
                <a:lnTo>
                  <a:pt x="31750" y="1371600"/>
                </a:lnTo>
                <a:lnTo>
                  <a:pt x="31750" y="1422400"/>
                </a:lnTo>
                <a:lnTo>
                  <a:pt x="44450" y="1422400"/>
                </a:lnTo>
                <a:lnTo>
                  <a:pt x="44450" y="1371600"/>
                </a:lnTo>
                <a:close/>
              </a:path>
              <a:path w="7187565" h="2349500">
                <a:moveTo>
                  <a:pt x="44450" y="1460500"/>
                </a:moveTo>
                <a:lnTo>
                  <a:pt x="31750" y="1460500"/>
                </a:lnTo>
                <a:lnTo>
                  <a:pt x="31750" y="1511300"/>
                </a:lnTo>
                <a:lnTo>
                  <a:pt x="44450" y="1511300"/>
                </a:lnTo>
                <a:lnTo>
                  <a:pt x="44450" y="1460500"/>
                </a:lnTo>
                <a:close/>
              </a:path>
              <a:path w="7187565" h="2349500">
                <a:moveTo>
                  <a:pt x="44450" y="1549400"/>
                </a:moveTo>
                <a:lnTo>
                  <a:pt x="31750" y="1549400"/>
                </a:lnTo>
                <a:lnTo>
                  <a:pt x="31750" y="1600200"/>
                </a:lnTo>
                <a:lnTo>
                  <a:pt x="44450" y="1600200"/>
                </a:lnTo>
                <a:lnTo>
                  <a:pt x="44450" y="1549400"/>
                </a:lnTo>
                <a:close/>
              </a:path>
              <a:path w="7187565" h="2349500">
                <a:moveTo>
                  <a:pt x="44450" y="1638300"/>
                </a:moveTo>
                <a:lnTo>
                  <a:pt x="31750" y="1638300"/>
                </a:lnTo>
                <a:lnTo>
                  <a:pt x="31750" y="1689100"/>
                </a:lnTo>
                <a:lnTo>
                  <a:pt x="44450" y="1689100"/>
                </a:lnTo>
                <a:lnTo>
                  <a:pt x="44450" y="1638300"/>
                </a:lnTo>
                <a:close/>
              </a:path>
              <a:path w="7187565" h="2349500">
                <a:moveTo>
                  <a:pt x="44450" y="1727200"/>
                </a:moveTo>
                <a:lnTo>
                  <a:pt x="31750" y="1727200"/>
                </a:lnTo>
                <a:lnTo>
                  <a:pt x="31750" y="1778000"/>
                </a:lnTo>
                <a:lnTo>
                  <a:pt x="44450" y="1778000"/>
                </a:lnTo>
                <a:lnTo>
                  <a:pt x="44450" y="1727200"/>
                </a:lnTo>
                <a:close/>
              </a:path>
              <a:path w="7187565" h="2349500">
                <a:moveTo>
                  <a:pt x="44450" y="1816100"/>
                </a:moveTo>
                <a:lnTo>
                  <a:pt x="31750" y="1816100"/>
                </a:lnTo>
                <a:lnTo>
                  <a:pt x="31750" y="1866900"/>
                </a:lnTo>
                <a:lnTo>
                  <a:pt x="44450" y="1866900"/>
                </a:lnTo>
                <a:lnTo>
                  <a:pt x="44450" y="1816100"/>
                </a:lnTo>
                <a:close/>
              </a:path>
              <a:path w="7187565" h="2349500">
                <a:moveTo>
                  <a:pt x="44450" y="1905000"/>
                </a:moveTo>
                <a:lnTo>
                  <a:pt x="31750" y="1905000"/>
                </a:lnTo>
                <a:lnTo>
                  <a:pt x="31750" y="1955800"/>
                </a:lnTo>
                <a:lnTo>
                  <a:pt x="44450" y="1955800"/>
                </a:lnTo>
                <a:lnTo>
                  <a:pt x="44450" y="1905000"/>
                </a:lnTo>
                <a:close/>
              </a:path>
              <a:path w="7187565" h="2349500">
                <a:moveTo>
                  <a:pt x="44450" y="1993900"/>
                </a:moveTo>
                <a:lnTo>
                  <a:pt x="31750" y="1993900"/>
                </a:lnTo>
                <a:lnTo>
                  <a:pt x="31750" y="2044700"/>
                </a:lnTo>
                <a:lnTo>
                  <a:pt x="44450" y="2044700"/>
                </a:lnTo>
                <a:lnTo>
                  <a:pt x="44450" y="1993900"/>
                </a:lnTo>
                <a:close/>
              </a:path>
              <a:path w="7187565" h="2349500">
                <a:moveTo>
                  <a:pt x="44450" y="2082787"/>
                </a:moveTo>
                <a:lnTo>
                  <a:pt x="31750" y="2082787"/>
                </a:lnTo>
                <a:lnTo>
                  <a:pt x="31750" y="2133587"/>
                </a:lnTo>
                <a:lnTo>
                  <a:pt x="44450" y="2133587"/>
                </a:lnTo>
                <a:lnTo>
                  <a:pt x="44450" y="2082787"/>
                </a:lnTo>
                <a:close/>
              </a:path>
              <a:path w="7187565" h="2349500">
                <a:moveTo>
                  <a:pt x="44450" y="2171687"/>
                </a:moveTo>
                <a:lnTo>
                  <a:pt x="31750" y="2171687"/>
                </a:lnTo>
                <a:lnTo>
                  <a:pt x="31750" y="2222487"/>
                </a:lnTo>
                <a:lnTo>
                  <a:pt x="44450" y="2222487"/>
                </a:lnTo>
                <a:lnTo>
                  <a:pt x="44450" y="2171687"/>
                </a:lnTo>
                <a:close/>
              </a:path>
              <a:path w="7187565" h="2349500">
                <a:moveTo>
                  <a:pt x="44450" y="2260587"/>
                </a:moveTo>
                <a:lnTo>
                  <a:pt x="31750" y="2260587"/>
                </a:lnTo>
                <a:lnTo>
                  <a:pt x="31750" y="2317153"/>
                </a:lnTo>
                <a:lnTo>
                  <a:pt x="38607" y="2317153"/>
                </a:lnTo>
                <a:lnTo>
                  <a:pt x="38607" y="2304961"/>
                </a:lnTo>
                <a:lnTo>
                  <a:pt x="38100" y="2304453"/>
                </a:lnTo>
                <a:lnTo>
                  <a:pt x="44450" y="2304453"/>
                </a:lnTo>
                <a:lnTo>
                  <a:pt x="44450" y="2260587"/>
                </a:lnTo>
                <a:close/>
              </a:path>
              <a:path w="7187565" h="2349500">
                <a:moveTo>
                  <a:pt x="44450" y="2304453"/>
                </a:moveTo>
                <a:lnTo>
                  <a:pt x="38607" y="2304453"/>
                </a:lnTo>
                <a:lnTo>
                  <a:pt x="38607" y="2304961"/>
                </a:lnTo>
                <a:lnTo>
                  <a:pt x="44450" y="2310803"/>
                </a:lnTo>
                <a:lnTo>
                  <a:pt x="44450" y="2304453"/>
                </a:lnTo>
                <a:close/>
              </a:path>
              <a:path w="7187565" h="2349500">
                <a:moveTo>
                  <a:pt x="38607" y="2304453"/>
                </a:moveTo>
                <a:lnTo>
                  <a:pt x="38100" y="2304453"/>
                </a:lnTo>
                <a:lnTo>
                  <a:pt x="38607" y="2304961"/>
                </a:lnTo>
                <a:lnTo>
                  <a:pt x="38607" y="2304453"/>
                </a:lnTo>
                <a:close/>
              </a:path>
              <a:path w="7187565" h="2349500">
                <a:moveTo>
                  <a:pt x="127507" y="2304453"/>
                </a:moveTo>
                <a:lnTo>
                  <a:pt x="76707" y="2304453"/>
                </a:lnTo>
                <a:lnTo>
                  <a:pt x="76707" y="2317153"/>
                </a:lnTo>
                <a:lnTo>
                  <a:pt x="127507" y="2317153"/>
                </a:lnTo>
                <a:lnTo>
                  <a:pt x="127507" y="2304453"/>
                </a:lnTo>
                <a:close/>
              </a:path>
              <a:path w="7187565" h="2349500">
                <a:moveTo>
                  <a:pt x="216407" y="2304453"/>
                </a:moveTo>
                <a:lnTo>
                  <a:pt x="165607" y="2304453"/>
                </a:lnTo>
                <a:lnTo>
                  <a:pt x="165607" y="2317153"/>
                </a:lnTo>
                <a:lnTo>
                  <a:pt x="216407" y="2317153"/>
                </a:lnTo>
                <a:lnTo>
                  <a:pt x="216407" y="2304453"/>
                </a:lnTo>
                <a:close/>
              </a:path>
              <a:path w="7187565" h="2349500">
                <a:moveTo>
                  <a:pt x="305307" y="2304453"/>
                </a:moveTo>
                <a:lnTo>
                  <a:pt x="254507" y="2304453"/>
                </a:lnTo>
                <a:lnTo>
                  <a:pt x="254507" y="2317153"/>
                </a:lnTo>
                <a:lnTo>
                  <a:pt x="305307" y="2317153"/>
                </a:lnTo>
                <a:lnTo>
                  <a:pt x="305307" y="2304453"/>
                </a:lnTo>
                <a:close/>
              </a:path>
              <a:path w="7187565" h="2349500">
                <a:moveTo>
                  <a:pt x="394207" y="2304453"/>
                </a:moveTo>
                <a:lnTo>
                  <a:pt x="343407" y="2304453"/>
                </a:lnTo>
                <a:lnTo>
                  <a:pt x="343407" y="2317153"/>
                </a:lnTo>
                <a:lnTo>
                  <a:pt x="394207" y="2317153"/>
                </a:lnTo>
                <a:lnTo>
                  <a:pt x="394207" y="2304453"/>
                </a:lnTo>
                <a:close/>
              </a:path>
              <a:path w="7187565" h="2349500">
                <a:moveTo>
                  <a:pt x="483107" y="2304453"/>
                </a:moveTo>
                <a:lnTo>
                  <a:pt x="432307" y="2304453"/>
                </a:lnTo>
                <a:lnTo>
                  <a:pt x="432307" y="2317153"/>
                </a:lnTo>
                <a:lnTo>
                  <a:pt x="483107" y="2317153"/>
                </a:lnTo>
                <a:lnTo>
                  <a:pt x="483107" y="2304453"/>
                </a:lnTo>
                <a:close/>
              </a:path>
              <a:path w="7187565" h="2349500">
                <a:moveTo>
                  <a:pt x="572007" y="2304453"/>
                </a:moveTo>
                <a:lnTo>
                  <a:pt x="521207" y="2304453"/>
                </a:lnTo>
                <a:lnTo>
                  <a:pt x="521207" y="2317153"/>
                </a:lnTo>
                <a:lnTo>
                  <a:pt x="572007" y="2317153"/>
                </a:lnTo>
                <a:lnTo>
                  <a:pt x="572007" y="2304453"/>
                </a:lnTo>
                <a:close/>
              </a:path>
              <a:path w="7187565" h="2349500">
                <a:moveTo>
                  <a:pt x="660907" y="2304453"/>
                </a:moveTo>
                <a:lnTo>
                  <a:pt x="610107" y="2304453"/>
                </a:lnTo>
                <a:lnTo>
                  <a:pt x="610107" y="2317153"/>
                </a:lnTo>
                <a:lnTo>
                  <a:pt x="660907" y="2317153"/>
                </a:lnTo>
                <a:lnTo>
                  <a:pt x="660907" y="2304453"/>
                </a:lnTo>
                <a:close/>
              </a:path>
              <a:path w="7187565" h="2349500">
                <a:moveTo>
                  <a:pt x="749807" y="2304453"/>
                </a:moveTo>
                <a:lnTo>
                  <a:pt x="699007" y="2304453"/>
                </a:lnTo>
                <a:lnTo>
                  <a:pt x="699007" y="2317153"/>
                </a:lnTo>
                <a:lnTo>
                  <a:pt x="749807" y="2317153"/>
                </a:lnTo>
                <a:lnTo>
                  <a:pt x="749807" y="2304453"/>
                </a:lnTo>
                <a:close/>
              </a:path>
              <a:path w="7187565" h="2349500">
                <a:moveTo>
                  <a:pt x="838707" y="2304453"/>
                </a:moveTo>
                <a:lnTo>
                  <a:pt x="787907" y="2304453"/>
                </a:lnTo>
                <a:lnTo>
                  <a:pt x="787907" y="2317153"/>
                </a:lnTo>
                <a:lnTo>
                  <a:pt x="838707" y="2317153"/>
                </a:lnTo>
                <a:lnTo>
                  <a:pt x="838707" y="2304453"/>
                </a:lnTo>
                <a:close/>
              </a:path>
              <a:path w="7187565" h="2349500">
                <a:moveTo>
                  <a:pt x="927607" y="2304453"/>
                </a:moveTo>
                <a:lnTo>
                  <a:pt x="876807" y="2304453"/>
                </a:lnTo>
                <a:lnTo>
                  <a:pt x="876807" y="2317153"/>
                </a:lnTo>
                <a:lnTo>
                  <a:pt x="927607" y="2317153"/>
                </a:lnTo>
                <a:lnTo>
                  <a:pt x="927607" y="2304453"/>
                </a:lnTo>
                <a:close/>
              </a:path>
              <a:path w="7187565" h="2349500">
                <a:moveTo>
                  <a:pt x="1016507" y="2304453"/>
                </a:moveTo>
                <a:lnTo>
                  <a:pt x="965707" y="2304453"/>
                </a:lnTo>
                <a:lnTo>
                  <a:pt x="965707" y="2317153"/>
                </a:lnTo>
                <a:lnTo>
                  <a:pt x="1016507" y="2317153"/>
                </a:lnTo>
                <a:lnTo>
                  <a:pt x="1016507" y="2304453"/>
                </a:lnTo>
                <a:close/>
              </a:path>
              <a:path w="7187565" h="2349500">
                <a:moveTo>
                  <a:pt x="1105408" y="2304453"/>
                </a:moveTo>
                <a:lnTo>
                  <a:pt x="1054608" y="2304453"/>
                </a:lnTo>
                <a:lnTo>
                  <a:pt x="1054608" y="2317153"/>
                </a:lnTo>
                <a:lnTo>
                  <a:pt x="1105408" y="2317153"/>
                </a:lnTo>
                <a:lnTo>
                  <a:pt x="1105408" y="2304453"/>
                </a:lnTo>
                <a:close/>
              </a:path>
              <a:path w="7187565" h="2349500">
                <a:moveTo>
                  <a:pt x="1194308" y="2304453"/>
                </a:moveTo>
                <a:lnTo>
                  <a:pt x="1143508" y="2304453"/>
                </a:lnTo>
                <a:lnTo>
                  <a:pt x="1143508" y="2317153"/>
                </a:lnTo>
                <a:lnTo>
                  <a:pt x="1194308" y="2317153"/>
                </a:lnTo>
                <a:lnTo>
                  <a:pt x="1194308" y="2304453"/>
                </a:lnTo>
                <a:close/>
              </a:path>
              <a:path w="7187565" h="2349500">
                <a:moveTo>
                  <a:pt x="1283208" y="2304453"/>
                </a:moveTo>
                <a:lnTo>
                  <a:pt x="1232408" y="2304453"/>
                </a:lnTo>
                <a:lnTo>
                  <a:pt x="1232408" y="2317153"/>
                </a:lnTo>
                <a:lnTo>
                  <a:pt x="1283208" y="2317153"/>
                </a:lnTo>
                <a:lnTo>
                  <a:pt x="1283208" y="2304453"/>
                </a:lnTo>
                <a:close/>
              </a:path>
              <a:path w="7187565" h="2349500">
                <a:moveTo>
                  <a:pt x="1372108" y="2304453"/>
                </a:moveTo>
                <a:lnTo>
                  <a:pt x="1321308" y="2304453"/>
                </a:lnTo>
                <a:lnTo>
                  <a:pt x="1321308" y="2317153"/>
                </a:lnTo>
                <a:lnTo>
                  <a:pt x="1372108" y="2317153"/>
                </a:lnTo>
                <a:lnTo>
                  <a:pt x="1372108" y="2304453"/>
                </a:lnTo>
                <a:close/>
              </a:path>
              <a:path w="7187565" h="2349500">
                <a:moveTo>
                  <a:pt x="1461008" y="2304453"/>
                </a:moveTo>
                <a:lnTo>
                  <a:pt x="1410208" y="2304453"/>
                </a:lnTo>
                <a:lnTo>
                  <a:pt x="1410208" y="2317153"/>
                </a:lnTo>
                <a:lnTo>
                  <a:pt x="1461008" y="2317153"/>
                </a:lnTo>
                <a:lnTo>
                  <a:pt x="1461008" y="2304453"/>
                </a:lnTo>
                <a:close/>
              </a:path>
              <a:path w="7187565" h="2349500">
                <a:moveTo>
                  <a:pt x="1549908" y="2304453"/>
                </a:moveTo>
                <a:lnTo>
                  <a:pt x="1499108" y="2304453"/>
                </a:lnTo>
                <a:lnTo>
                  <a:pt x="1499108" y="2317153"/>
                </a:lnTo>
                <a:lnTo>
                  <a:pt x="1549908" y="2317153"/>
                </a:lnTo>
                <a:lnTo>
                  <a:pt x="1549908" y="2304453"/>
                </a:lnTo>
                <a:close/>
              </a:path>
              <a:path w="7187565" h="2349500">
                <a:moveTo>
                  <a:pt x="1638808" y="2304453"/>
                </a:moveTo>
                <a:lnTo>
                  <a:pt x="1588008" y="2304453"/>
                </a:lnTo>
                <a:lnTo>
                  <a:pt x="1588008" y="2317153"/>
                </a:lnTo>
                <a:lnTo>
                  <a:pt x="1638808" y="2317153"/>
                </a:lnTo>
                <a:lnTo>
                  <a:pt x="1638808" y="2304453"/>
                </a:lnTo>
                <a:close/>
              </a:path>
              <a:path w="7187565" h="2349500">
                <a:moveTo>
                  <a:pt x="1727708" y="2304453"/>
                </a:moveTo>
                <a:lnTo>
                  <a:pt x="1676908" y="2304453"/>
                </a:lnTo>
                <a:lnTo>
                  <a:pt x="1676908" y="2317153"/>
                </a:lnTo>
                <a:lnTo>
                  <a:pt x="1727708" y="2317153"/>
                </a:lnTo>
                <a:lnTo>
                  <a:pt x="1727708" y="2304453"/>
                </a:lnTo>
                <a:close/>
              </a:path>
              <a:path w="7187565" h="2349500">
                <a:moveTo>
                  <a:pt x="1816608" y="2304453"/>
                </a:moveTo>
                <a:lnTo>
                  <a:pt x="1765808" y="2304453"/>
                </a:lnTo>
                <a:lnTo>
                  <a:pt x="1765808" y="2317153"/>
                </a:lnTo>
                <a:lnTo>
                  <a:pt x="1816608" y="2317153"/>
                </a:lnTo>
                <a:lnTo>
                  <a:pt x="1816608" y="2304453"/>
                </a:lnTo>
                <a:close/>
              </a:path>
              <a:path w="7187565" h="2349500">
                <a:moveTo>
                  <a:pt x="1905508" y="2304453"/>
                </a:moveTo>
                <a:lnTo>
                  <a:pt x="1854708" y="2304453"/>
                </a:lnTo>
                <a:lnTo>
                  <a:pt x="1854708" y="2317153"/>
                </a:lnTo>
                <a:lnTo>
                  <a:pt x="1905508" y="2317153"/>
                </a:lnTo>
                <a:lnTo>
                  <a:pt x="1905508" y="2304453"/>
                </a:lnTo>
                <a:close/>
              </a:path>
              <a:path w="7187565" h="2349500">
                <a:moveTo>
                  <a:pt x="1994408" y="2304453"/>
                </a:moveTo>
                <a:lnTo>
                  <a:pt x="1943608" y="2304453"/>
                </a:lnTo>
                <a:lnTo>
                  <a:pt x="1943608" y="2317153"/>
                </a:lnTo>
                <a:lnTo>
                  <a:pt x="1994408" y="2317153"/>
                </a:lnTo>
                <a:lnTo>
                  <a:pt x="1994408" y="2304453"/>
                </a:lnTo>
                <a:close/>
              </a:path>
              <a:path w="7187565" h="2349500">
                <a:moveTo>
                  <a:pt x="2083308" y="2304453"/>
                </a:moveTo>
                <a:lnTo>
                  <a:pt x="2032508" y="2304453"/>
                </a:lnTo>
                <a:lnTo>
                  <a:pt x="2032508" y="2317153"/>
                </a:lnTo>
                <a:lnTo>
                  <a:pt x="2083308" y="2317153"/>
                </a:lnTo>
                <a:lnTo>
                  <a:pt x="2083308" y="2304453"/>
                </a:lnTo>
                <a:close/>
              </a:path>
              <a:path w="7187565" h="2349500">
                <a:moveTo>
                  <a:pt x="2172208" y="2304453"/>
                </a:moveTo>
                <a:lnTo>
                  <a:pt x="2121408" y="2304453"/>
                </a:lnTo>
                <a:lnTo>
                  <a:pt x="2121408" y="2317153"/>
                </a:lnTo>
                <a:lnTo>
                  <a:pt x="2172208" y="2317153"/>
                </a:lnTo>
                <a:lnTo>
                  <a:pt x="2172208" y="2304453"/>
                </a:lnTo>
                <a:close/>
              </a:path>
              <a:path w="7187565" h="2349500">
                <a:moveTo>
                  <a:pt x="2261108" y="2304453"/>
                </a:moveTo>
                <a:lnTo>
                  <a:pt x="2210308" y="2304453"/>
                </a:lnTo>
                <a:lnTo>
                  <a:pt x="2210308" y="2317153"/>
                </a:lnTo>
                <a:lnTo>
                  <a:pt x="2261108" y="2317153"/>
                </a:lnTo>
                <a:lnTo>
                  <a:pt x="2261108" y="2304453"/>
                </a:lnTo>
                <a:close/>
              </a:path>
              <a:path w="7187565" h="2349500">
                <a:moveTo>
                  <a:pt x="2350008" y="2304453"/>
                </a:moveTo>
                <a:lnTo>
                  <a:pt x="2299208" y="2304453"/>
                </a:lnTo>
                <a:lnTo>
                  <a:pt x="2299208" y="2317153"/>
                </a:lnTo>
                <a:lnTo>
                  <a:pt x="2350008" y="2317153"/>
                </a:lnTo>
                <a:lnTo>
                  <a:pt x="2350008" y="2304453"/>
                </a:lnTo>
                <a:close/>
              </a:path>
              <a:path w="7187565" h="2349500">
                <a:moveTo>
                  <a:pt x="2438908" y="2304453"/>
                </a:moveTo>
                <a:lnTo>
                  <a:pt x="2388108" y="2304453"/>
                </a:lnTo>
                <a:lnTo>
                  <a:pt x="2388108" y="2317153"/>
                </a:lnTo>
                <a:lnTo>
                  <a:pt x="2438908" y="2317153"/>
                </a:lnTo>
                <a:lnTo>
                  <a:pt x="2438908" y="2304453"/>
                </a:lnTo>
                <a:close/>
              </a:path>
              <a:path w="7187565" h="2349500">
                <a:moveTo>
                  <a:pt x="2527808" y="2304453"/>
                </a:moveTo>
                <a:lnTo>
                  <a:pt x="2477008" y="2304453"/>
                </a:lnTo>
                <a:lnTo>
                  <a:pt x="2477008" y="2317153"/>
                </a:lnTo>
                <a:lnTo>
                  <a:pt x="2527808" y="2317153"/>
                </a:lnTo>
                <a:lnTo>
                  <a:pt x="2527808" y="2304453"/>
                </a:lnTo>
                <a:close/>
              </a:path>
              <a:path w="7187565" h="2349500">
                <a:moveTo>
                  <a:pt x="2616708" y="2304453"/>
                </a:moveTo>
                <a:lnTo>
                  <a:pt x="2565908" y="2304453"/>
                </a:lnTo>
                <a:lnTo>
                  <a:pt x="2565908" y="2317153"/>
                </a:lnTo>
                <a:lnTo>
                  <a:pt x="2616708" y="2317153"/>
                </a:lnTo>
                <a:lnTo>
                  <a:pt x="2616708" y="2304453"/>
                </a:lnTo>
                <a:close/>
              </a:path>
              <a:path w="7187565" h="2349500">
                <a:moveTo>
                  <a:pt x="2705608" y="2304453"/>
                </a:moveTo>
                <a:lnTo>
                  <a:pt x="2654808" y="2304453"/>
                </a:lnTo>
                <a:lnTo>
                  <a:pt x="2654808" y="2317153"/>
                </a:lnTo>
                <a:lnTo>
                  <a:pt x="2705608" y="2317153"/>
                </a:lnTo>
                <a:lnTo>
                  <a:pt x="2705608" y="2304453"/>
                </a:lnTo>
                <a:close/>
              </a:path>
              <a:path w="7187565" h="2349500">
                <a:moveTo>
                  <a:pt x="2794508" y="2304453"/>
                </a:moveTo>
                <a:lnTo>
                  <a:pt x="2743708" y="2304453"/>
                </a:lnTo>
                <a:lnTo>
                  <a:pt x="2743708" y="2317153"/>
                </a:lnTo>
                <a:lnTo>
                  <a:pt x="2794508" y="2317153"/>
                </a:lnTo>
                <a:lnTo>
                  <a:pt x="2794508" y="2304453"/>
                </a:lnTo>
                <a:close/>
              </a:path>
              <a:path w="7187565" h="2349500">
                <a:moveTo>
                  <a:pt x="2883408" y="2304453"/>
                </a:moveTo>
                <a:lnTo>
                  <a:pt x="2832608" y="2304453"/>
                </a:lnTo>
                <a:lnTo>
                  <a:pt x="2832608" y="2317153"/>
                </a:lnTo>
                <a:lnTo>
                  <a:pt x="2883408" y="2317153"/>
                </a:lnTo>
                <a:lnTo>
                  <a:pt x="2883408" y="2304453"/>
                </a:lnTo>
                <a:close/>
              </a:path>
              <a:path w="7187565" h="2349500">
                <a:moveTo>
                  <a:pt x="2972308" y="2304453"/>
                </a:moveTo>
                <a:lnTo>
                  <a:pt x="2921508" y="2304453"/>
                </a:lnTo>
                <a:lnTo>
                  <a:pt x="2921508" y="2317153"/>
                </a:lnTo>
                <a:lnTo>
                  <a:pt x="2972308" y="2317153"/>
                </a:lnTo>
                <a:lnTo>
                  <a:pt x="2972308" y="2304453"/>
                </a:lnTo>
                <a:close/>
              </a:path>
              <a:path w="7187565" h="2349500">
                <a:moveTo>
                  <a:pt x="3061208" y="2304453"/>
                </a:moveTo>
                <a:lnTo>
                  <a:pt x="3010408" y="2304453"/>
                </a:lnTo>
                <a:lnTo>
                  <a:pt x="3010408" y="2317153"/>
                </a:lnTo>
                <a:lnTo>
                  <a:pt x="3061208" y="2317153"/>
                </a:lnTo>
                <a:lnTo>
                  <a:pt x="3061208" y="2304453"/>
                </a:lnTo>
                <a:close/>
              </a:path>
              <a:path w="7187565" h="2349500">
                <a:moveTo>
                  <a:pt x="3150108" y="2304453"/>
                </a:moveTo>
                <a:lnTo>
                  <a:pt x="3099308" y="2304453"/>
                </a:lnTo>
                <a:lnTo>
                  <a:pt x="3099308" y="2317153"/>
                </a:lnTo>
                <a:lnTo>
                  <a:pt x="3150108" y="2317153"/>
                </a:lnTo>
                <a:lnTo>
                  <a:pt x="3150108" y="2304453"/>
                </a:lnTo>
                <a:close/>
              </a:path>
              <a:path w="7187565" h="2349500">
                <a:moveTo>
                  <a:pt x="3239008" y="2304453"/>
                </a:moveTo>
                <a:lnTo>
                  <a:pt x="3188208" y="2304453"/>
                </a:lnTo>
                <a:lnTo>
                  <a:pt x="3188208" y="2317153"/>
                </a:lnTo>
                <a:lnTo>
                  <a:pt x="3239008" y="2317153"/>
                </a:lnTo>
                <a:lnTo>
                  <a:pt x="3239008" y="2304453"/>
                </a:lnTo>
                <a:close/>
              </a:path>
              <a:path w="7187565" h="2349500">
                <a:moveTo>
                  <a:pt x="3327907" y="2304453"/>
                </a:moveTo>
                <a:lnTo>
                  <a:pt x="3277107" y="2304453"/>
                </a:lnTo>
                <a:lnTo>
                  <a:pt x="3277107" y="2317153"/>
                </a:lnTo>
                <a:lnTo>
                  <a:pt x="3327907" y="2317153"/>
                </a:lnTo>
                <a:lnTo>
                  <a:pt x="3327907" y="2304453"/>
                </a:lnTo>
                <a:close/>
              </a:path>
              <a:path w="7187565" h="2349500">
                <a:moveTo>
                  <a:pt x="3416807" y="2304453"/>
                </a:moveTo>
                <a:lnTo>
                  <a:pt x="3366007" y="2304453"/>
                </a:lnTo>
                <a:lnTo>
                  <a:pt x="3366007" y="2317153"/>
                </a:lnTo>
                <a:lnTo>
                  <a:pt x="3416807" y="2317153"/>
                </a:lnTo>
                <a:lnTo>
                  <a:pt x="3416807" y="2304453"/>
                </a:lnTo>
                <a:close/>
              </a:path>
              <a:path w="7187565" h="2349500">
                <a:moveTo>
                  <a:pt x="3505707" y="2304453"/>
                </a:moveTo>
                <a:lnTo>
                  <a:pt x="3454907" y="2304453"/>
                </a:lnTo>
                <a:lnTo>
                  <a:pt x="3454907" y="2317153"/>
                </a:lnTo>
                <a:lnTo>
                  <a:pt x="3505707" y="2317153"/>
                </a:lnTo>
                <a:lnTo>
                  <a:pt x="3505707" y="2304453"/>
                </a:lnTo>
                <a:close/>
              </a:path>
              <a:path w="7187565" h="2349500">
                <a:moveTo>
                  <a:pt x="3594607" y="2304453"/>
                </a:moveTo>
                <a:lnTo>
                  <a:pt x="3543807" y="2304453"/>
                </a:lnTo>
                <a:lnTo>
                  <a:pt x="3543807" y="2317153"/>
                </a:lnTo>
                <a:lnTo>
                  <a:pt x="3594607" y="2317153"/>
                </a:lnTo>
                <a:lnTo>
                  <a:pt x="3594607" y="2304453"/>
                </a:lnTo>
                <a:close/>
              </a:path>
              <a:path w="7187565" h="2349500">
                <a:moveTo>
                  <a:pt x="3683507" y="2304453"/>
                </a:moveTo>
                <a:lnTo>
                  <a:pt x="3632707" y="2304453"/>
                </a:lnTo>
                <a:lnTo>
                  <a:pt x="3632707" y="2317153"/>
                </a:lnTo>
                <a:lnTo>
                  <a:pt x="3683507" y="2317153"/>
                </a:lnTo>
                <a:lnTo>
                  <a:pt x="3683507" y="2304453"/>
                </a:lnTo>
                <a:close/>
              </a:path>
              <a:path w="7187565" h="2349500">
                <a:moveTo>
                  <a:pt x="3772407" y="2304453"/>
                </a:moveTo>
                <a:lnTo>
                  <a:pt x="3721607" y="2304453"/>
                </a:lnTo>
                <a:lnTo>
                  <a:pt x="3721607" y="2317153"/>
                </a:lnTo>
                <a:lnTo>
                  <a:pt x="3772407" y="2317153"/>
                </a:lnTo>
                <a:lnTo>
                  <a:pt x="3772407" y="2304453"/>
                </a:lnTo>
                <a:close/>
              </a:path>
              <a:path w="7187565" h="2349500">
                <a:moveTo>
                  <a:pt x="3861307" y="2304453"/>
                </a:moveTo>
                <a:lnTo>
                  <a:pt x="3810507" y="2304453"/>
                </a:lnTo>
                <a:lnTo>
                  <a:pt x="3810507" y="2317153"/>
                </a:lnTo>
                <a:lnTo>
                  <a:pt x="3861307" y="2317153"/>
                </a:lnTo>
                <a:lnTo>
                  <a:pt x="3861307" y="2304453"/>
                </a:lnTo>
                <a:close/>
              </a:path>
              <a:path w="7187565" h="2349500">
                <a:moveTo>
                  <a:pt x="3950207" y="2304453"/>
                </a:moveTo>
                <a:lnTo>
                  <a:pt x="3899407" y="2304453"/>
                </a:lnTo>
                <a:lnTo>
                  <a:pt x="3899407" y="2317153"/>
                </a:lnTo>
                <a:lnTo>
                  <a:pt x="3950207" y="2317153"/>
                </a:lnTo>
                <a:lnTo>
                  <a:pt x="3950207" y="2304453"/>
                </a:lnTo>
                <a:close/>
              </a:path>
              <a:path w="7187565" h="2349500">
                <a:moveTo>
                  <a:pt x="4039107" y="2304453"/>
                </a:moveTo>
                <a:lnTo>
                  <a:pt x="3988307" y="2304453"/>
                </a:lnTo>
                <a:lnTo>
                  <a:pt x="3988307" y="2317153"/>
                </a:lnTo>
                <a:lnTo>
                  <a:pt x="4039107" y="2317153"/>
                </a:lnTo>
                <a:lnTo>
                  <a:pt x="4039107" y="2304453"/>
                </a:lnTo>
                <a:close/>
              </a:path>
              <a:path w="7187565" h="2349500">
                <a:moveTo>
                  <a:pt x="4128007" y="2304453"/>
                </a:moveTo>
                <a:lnTo>
                  <a:pt x="4077207" y="2304453"/>
                </a:lnTo>
                <a:lnTo>
                  <a:pt x="4077207" y="2317153"/>
                </a:lnTo>
                <a:lnTo>
                  <a:pt x="4128007" y="2317153"/>
                </a:lnTo>
                <a:lnTo>
                  <a:pt x="4128007" y="2304453"/>
                </a:lnTo>
                <a:close/>
              </a:path>
              <a:path w="7187565" h="2349500">
                <a:moveTo>
                  <a:pt x="4216908" y="2304453"/>
                </a:moveTo>
                <a:lnTo>
                  <a:pt x="4166107" y="2304453"/>
                </a:lnTo>
                <a:lnTo>
                  <a:pt x="4166107" y="2317153"/>
                </a:lnTo>
                <a:lnTo>
                  <a:pt x="4216908" y="2317153"/>
                </a:lnTo>
                <a:lnTo>
                  <a:pt x="4216908" y="2304453"/>
                </a:lnTo>
                <a:close/>
              </a:path>
              <a:path w="7187565" h="2349500">
                <a:moveTo>
                  <a:pt x="4305808" y="2304453"/>
                </a:moveTo>
                <a:lnTo>
                  <a:pt x="4255008" y="2304453"/>
                </a:lnTo>
                <a:lnTo>
                  <a:pt x="4255008" y="2317153"/>
                </a:lnTo>
                <a:lnTo>
                  <a:pt x="4305808" y="2317153"/>
                </a:lnTo>
                <a:lnTo>
                  <a:pt x="4305808" y="2304453"/>
                </a:lnTo>
                <a:close/>
              </a:path>
              <a:path w="7187565" h="2349500">
                <a:moveTo>
                  <a:pt x="4394708" y="2304453"/>
                </a:moveTo>
                <a:lnTo>
                  <a:pt x="4343908" y="2304453"/>
                </a:lnTo>
                <a:lnTo>
                  <a:pt x="4343908" y="2317153"/>
                </a:lnTo>
                <a:lnTo>
                  <a:pt x="4394708" y="2317153"/>
                </a:lnTo>
                <a:lnTo>
                  <a:pt x="4394708" y="2304453"/>
                </a:lnTo>
                <a:close/>
              </a:path>
              <a:path w="7187565" h="2349500">
                <a:moveTo>
                  <a:pt x="4483608" y="2304453"/>
                </a:moveTo>
                <a:lnTo>
                  <a:pt x="4432808" y="2304453"/>
                </a:lnTo>
                <a:lnTo>
                  <a:pt x="4432808" y="2317153"/>
                </a:lnTo>
                <a:lnTo>
                  <a:pt x="4483608" y="2317153"/>
                </a:lnTo>
                <a:lnTo>
                  <a:pt x="4483608" y="2304453"/>
                </a:lnTo>
                <a:close/>
              </a:path>
              <a:path w="7187565" h="2349500">
                <a:moveTo>
                  <a:pt x="4572508" y="2304453"/>
                </a:moveTo>
                <a:lnTo>
                  <a:pt x="4521708" y="2304453"/>
                </a:lnTo>
                <a:lnTo>
                  <a:pt x="4521708" y="2317153"/>
                </a:lnTo>
                <a:lnTo>
                  <a:pt x="4572508" y="2317153"/>
                </a:lnTo>
                <a:lnTo>
                  <a:pt x="4572508" y="2304453"/>
                </a:lnTo>
                <a:close/>
              </a:path>
              <a:path w="7187565" h="2349500">
                <a:moveTo>
                  <a:pt x="4661408" y="2304453"/>
                </a:moveTo>
                <a:lnTo>
                  <a:pt x="4610608" y="2304453"/>
                </a:lnTo>
                <a:lnTo>
                  <a:pt x="4610608" y="2317153"/>
                </a:lnTo>
                <a:lnTo>
                  <a:pt x="4661408" y="2317153"/>
                </a:lnTo>
                <a:lnTo>
                  <a:pt x="4661408" y="2304453"/>
                </a:lnTo>
                <a:close/>
              </a:path>
              <a:path w="7187565" h="2349500">
                <a:moveTo>
                  <a:pt x="4750308" y="2304453"/>
                </a:moveTo>
                <a:lnTo>
                  <a:pt x="4699508" y="2304453"/>
                </a:lnTo>
                <a:lnTo>
                  <a:pt x="4699508" y="2317153"/>
                </a:lnTo>
                <a:lnTo>
                  <a:pt x="4750308" y="2317153"/>
                </a:lnTo>
                <a:lnTo>
                  <a:pt x="4750308" y="2304453"/>
                </a:lnTo>
                <a:close/>
              </a:path>
              <a:path w="7187565" h="2349500">
                <a:moveTo>
                  <a:pt x="4839208" y="2304453"/>
                </a:moveTo>
                <a:lnTo>
                  <a:pt x="4788408" y="2304453"/>
                </a:lnTo>
                <a:lnTo>
                  <a:pt x="4788408" y="2317153"/>
                </a:lnTo>
                <a:lnTo>
                  <a:pt x="4839208" y="2317153"/>
                </a:lnTo>
                <a:lnTo>
                  <a:pt x="4839208" y="2304453"/>
                </a:lnTo>
                <a:close/>
              </a:path>
              <a:path w="7187565" h="2349500">
                <a:moveTo>
                  <a:pt x="4928108" y="2304453"/>
                </a:moveTo>
                <a:lnTo>
                  <a:pt x="4877308" y="2304453"/>
                </a:lnTo>
                <a:lnTo>
                  <a:pt x="4877308" y="2317153"/>
                </a:lnTo>
                <a:lnTo>
                  <a:pt x="4928108" y="2317153"/>
                </a:lnTo>
                <a:lnTo>
                  <a:pt x="4928108" y="2304453"/>
                </a:lnTo>
                <a:close/>
              </a:path>
              <a:path w="7187565" h="2349500">
                <a:moveTo>
                  <a:pt x="5017008" y="2304453"/>
                </a:moveTo>
                <a:lnTo>
                  <a:pt x="4966208" y="2304453"/>
                </a:lnTo>
                <a:lnTo>
                  <a:pt x="4966208" y="2317153"/>
                </a:lnTo>
                <a:lnTo>
                  <a:pt x="5017008" y="2317153"/>
                </a:lnTo>
                <a:lnTo>
                  <a:pt x="5017008" y="2304453"/>
                </a:lnTo>
                <a:close/>
              </a:path>
              <a:path w="7187565" h="2349500">
                <a:moveTo>
                  <a:pt x="5105908" y="2304453"/>
                </a:moveTo>
                <a:lnTo>
                  <a:pt x="5055108" y="2304453"/>
                </a:lnTo>
                <a:lnTo>
                  <a:pt x="5055108" y="2317153"/>
                </a:lnTo>
                <a:lnTo>
                  <a:pt x="5105908" y="2317153"/>
                </a:lnTo>
                <a:lnTo>
                  <a:pt x="5105908" y="2304453"/>
                </a:lnTo>
                <a:close/>
              </a:path>
              <a:path w="7187565" h="2349500">
                <a:moveTo>
                  <a:pt x="5194808" y="2304453"/>
                </a:moveTo>
                <a:lnTo>
                  <a:pt x="5144008" y="2304453"/>
                </a:lnTo>
                <a:lnTo>
                  <a:pt x="5144008" y="2317153"/>
                </a:lnTo>
                <a:lnTo>
                  <a:pt x="5194808" y="2317153"/>
                </a:lnTo>
                <a:lnTo>
                  <a:pt x="5194808" y="2304453"/>
                </a:lnTo>
                <a:close/>
              </a:path>
              <a:path w="7187565" h="2349500">
                <a:moveTo>
                  <a:pt x="5283708" y="2304453"/>
                </a:moveTo>
                <a:lnTo>
                  <a:pt x="5232908" y="2304453"/>
                </a:lnTo>
                <a:lnTo>
                  <a:pt x="5232908" y="2317153"/>
                </a:lnTo>
                <a:lnTo>
                  <a:pt x="5283708" y="2317153"/>
                </a:lnTo>
                <a:lnTo>
                  <a:pt x="5283708" y="2304453"/>
                </a:lnTo>
                <a:close/>
              </a:path>
              <a:path w="7187565" h="2349500">
                <a:moveTo>
                  <a:pt x="5372608" y="2304453"/>
                </a:moveTo>
                <a:lnTo>
                  <a:pt x="5321808" y="2304453"/>
                </a:lnTo>
                <a:lnTo>
                  <a:pt x="5321808" y="2317153"/>
                </a:lnTo>
                <a:lnTo>
                  <a:pt x="5372608" y="2317153"/>
                </a:lnTo>
                <a:lnTo>
                  <a:pt x="5372608" y="2304453"/>
                </a:lnTo>
                <a:close/>
              </a:path>
              <a:path w="7187565" h="2349500">
                <a:moveTo>
                  <a:pt x="5461508" y="2304453"/>
                </a:moveTo>
                <a:lnTo>
                  <a:pt x="5410708" y="2304453"/>
                </a:lnTo>
                <a:lnTo>
                  <a:pt x="5410708" y="2317153"/>
                </a:lnTo>
                <a:lnTo>
                  <a:pt x="5461508" y="2317153"/>
                </a:lnTo>
                <a:lnTo>
                  <a:pt x="5461508" y="2304453"/>
                </a:lnTo>
                <a:close/>
              </a:path>
              <a:path w="7187565" h="2349500">
                <a:moveTo>
                  <a:pt x="5550408" y="2304453"/>
                </a:moveTo>
                <a:lnTo>
                  <a:pt x="5499608" y="2304453"/>
                </a:lnTo>
                <a:lnTo>
                  <a:pt x="5499608" y="2317153"/>
                </a:lnTo>
                <a:lnTo>
                  <a:pt x="5550408" y="2317153"/>
                </a:lnTo>
                <a:lnTo>
                  <a:pt x="5550408" y="2304453"/>
                </a:lnTo>
                <a:close/>
              </a:path>
              <a:path w="7187565" h="2349500">
                <a:moveTo>
                  <a:pt x="5639308" y="2304453"/>
                </a:moveTo>
                <a:lnTo>
                  <a:pt x="5588508" y="2304453"/>
                </a:lnTo>
                <a:lnTo>
                  <a:pt x="5588508" y="2317153"/>
                </a:lnTo>
                <a:lnTo>
                  <a:pt x="5639308" y="2317153"/>
                </a:lnTo>
                <a:lnTo>
                  <a:pt x="5639308" y="2304453"/>
                </a:lnTo>
                <a:close/>
              </a:path>
              <a:path w="7187565" h="2349500">
                <a:moveTo>
                  <a:pt x="5728208" y="2304453"/>
                </a:moveTo>
                <a:lnTo>
                  <a:pt x="5677408" y="2304453"/>
                </a:lnTo>
                <a:lnTo>
                  <a:pt x="5677408" y="2317153"/>
                </a:lnTo>
                <a:lnTo>
                  <a:pt x="5728208" y="2317153"/>
                </a:lnTo>
                <a:lnTo>
                  <a:pt x="5728208" y="2304453"/>
                </a:lnTo>
                <a:close/>
              </a:path>
              <a:path w="7187565" h="2349500">
                <a:moveTo>
                  <a:pt x="5817108" y="2304453"/>
                </a:moveTo>
                <a:lnTo>
                  <a:pt x="5766308" y="2304453"/>
                </a:lnTo>
                <a:lnTo>
                  <a:pt x="5766308" y="2317153"/>
                </a:lnTo>
                <a:lnTo>
                  <a:pt x="5817108" y="2317153"/>
                </a:lnTo>
                <a:lnTo>
                  <a:pt x="5817108" y="2304453"/>
                </a:lnTo>
                <a:close/>
              </a:path>
              <a:path w="7187565" h="2349500">
                <a:moveTo>
                  <a:pt x="5906008" y="2304453"/>
                </a:moveTo>
                <a:lnTo>
                  <a:pt x="5855208" y="2304453"/>
                </a:lnTo>
                <a:lnTo>
                  <a:pt x="5855208" y="2317153"/>
                </a:lnTo>
                <a:lnTo>
                  <a:pt x="5906008" y="2317153"/>
                </a:lnTo>
                <a:lnTo>
                  <a:pt x="5906008" y="2304453"/>
                </a:lnTo>
                <a:close/>
              </a:path>
              <a:path w="7187565" h="2349500">
                <a:moveTo>
                  <a:pt x="5994908" y="2304453"/>
                </a:moveTo>
                <a:lnTo>
                  <a:pt x="5944108" y="2304453"/>
                </a:lnTo>
                <a:lnTo>
                  <a:pt x="5944108" y="2317153"/>
                </a:lnTo>
                <a:lnTo>
                  <a:pt x="5994908" y="2317153"/>
                </a:lnTo>
                <a:lnTo>
                  <a:pt x="5994908" y="2304453"/>
                </a:lnTo>
                <a:close/>
              </a:path>
              <a:path w="7187565" h="2349500">
                <a:moveTo>
                  <a:pt x="6083808" y="2304453"/>
                </a:moveTo>
                <a:lnTo>
                  <a:pt x="6033008" y="2304453"/>
                </a:lnTo>
                <a:lnTo>
                  <a:pt x="6033008" y="2317153"/>
                </a:lnTo>
                <a:lnTo>
                  <a:pt x="6083808" y="2317153"/>
                </a:lnTo>
                <a:lnTo>
                  <a:pt x="6083808" y="2304453"/>
                </a:lnTo>
                <a:close/>
              </a:path>
              <a:path w="7187565" h="2349500">
                <a:moveTo>
                  <a:pt x="6172708" y="2304453"/>
                </a:moveTo>
                <a:lnTo>
                  <a:pt x="6121908" y="2304453"/>
                </a:lnTo>
                <a:lnTo>
                  <a:pt x="6121908" y="2317153"/>
                </a:lnTo>
                <a:lnTo>
                  <a:pt x="6172708" y="2317153"/>
                </a:lnTo>
                <a:lnTo>
                  <a:pt x="6172708" y="2304453"/>
                </a:lnTo>
                <a:close/>
              </a:path>
              <a:path w="7187565" h="2349500">
                <a:moveTo>
                  <a:pt x="6261608" y="2304453"/>
                </a:moveTo>
                <a:lnTo>
                  <a:pt x="6210808" y="2304453"/>
                </a:lnTo>
                <a:lnTo>
                  <a:pt x="6210808" y="2317153"/>
                </a:lnTo>
                <a:lnTo>
                  <a:pt x="6261608" y="2317153"/>
                </a:lnTo>
                <a:lnTo>
                  <a:pt x="6261608" y="2304453"/>
                </a:lnTo>
                <a:close/>
              </a:path>
              <a:path w="7187565" h="2349500">
                <a:moveTo>
                  <a:pt x="6350508" y="2304453"/>
                </a:moveTo>
                <a:lnTo>
                  <a:pt x="6299708" y="2304453"/>
                </a:lnTo>
                <a:lnTo>
                  <a:pt x="6299708" y="2317153"/>
                </a:lnTo>
                <a:lnTo>
                  <a:pt x="6350508" y="2317153"/>
                </a:lnTo>
                <a:lnTo>
                  <a:pt x="6350508" y="2304453"/>
                </a:lnTo>
                <a:close/>
              </a:path>
              <a:path w="7187565" h="2349500">
                <a:moveTo>
                  <a:pt x="6439408" y="2304453"/>
                </a:moveTo>
                <a:lnTo>
                  <a:pt x="6388608" y="2304453"/>
                </a:lnTo>
                <a:lnTo>
                  <a:pt x="6388608" y="2317153"/>
                </a:lnTo>
                <a:lnTo>
                  <a:pt x="6439408" y="2317153"/>
                </a:lnTo>
                <a:lnTo>
                  <a:pt x="6439408" y="2304453"/>
                </a:lnTo>
                <a:close/>
              </a:path>
              <a:path w="7187565" h="2349500">
                <a:moveTo>
                  <a:pt x="6528308" y="2304453"/>
                </a:moveTo>
                <a:lnTo>
                  <a:pt x="6477508" y="2304453"/>
                </a:lnTo>
                <a:lnTo>
                  <a:pt x="6477508" y="2317153"/>
                </a:lnTo>
                <a:lnTo>
                  <a:pt x="6528308" y="2317153"/>
                </a:lnTo>
                <a:lnTo>
                  <a:pt x="6528308" y="2304453"/>
                </a:lnTo>
                <a:close/>
              </a:path>
              <a:path w="7187565" h="2349500">
                <a:moveTo>
                  <a:pt x="6617208" y="2304453"/>
                </a:moveTo>
                <a:lnTo>
                  <a:pt x="6566408" y="2304453"/>
                </a:lnTo>
                <a:lnTo>
                  <a:pt x="6566408" y="2317153"/>
                </a:lnTo>
                <a:lnTo>
                  <a:pt x="6617208" y="2317153"/>
                </a:lnTo>
                <a:lnTo>
                  <a:pt x="6617208" y="2304453"/>
                </a:lnTo>
                <a:close/>
              </a:path>
              <a:path w="7187565" h="2349500">
                <a:moveTo>
                  <a:pt x="6706108" y="2304453"/>
                </a:moveTo>
                <a:lnTo>
                  <a:pt x="6655308" y="2304453"/>
                </a:lnTo>
                <a:lnTo>
                  <a:pt x="6655308" y="2317153"/>
                </a:lnTo>
                <a:lnTo>
                  <a:pt x="6706108" y="2317153"/>
                </a:lnTo>
                <a:lnTo>
                  <a:pt x="6706108" y="2304453"/>
                </a:lnTo>
                <a:close/>
              </a:path>
              <a:path w="7187565" h="2349500">
                <a:moveTo>
                  <a:pt x="6795008" y="2304453"/>
                </a:moveTo>
                <a:lnTo>
                  <a:pt x="6744208" y="2304453"/>
                </a:lnTo>
                <a:lnTo>
                  <a:pt x="6744208" y="2317153"/>
                </a:lnTo>
                <a:lnTo>
                  <a:pt x="6795008" y="2317153"/>
                </a:lnTo>
                <a:lnTo>
                  <a:pt x="6795008" y="2304453"/>
                </a:lnTo>
                <a:close/>
              </a:path>
              <a:path w="7187565" h="2349500">
                <a:moveTo>
                  <a:pt x="6883908" y="2304453"/>
                </a:moveTo>
                <a:lnTo>
                  <a:pt x="6833108" y="2304453"/>
                </a:lnTo>
                <a:lnTo>
                  <a:pt x="6833108" y="2317153"/>
                </a:lnTo>
                <a:lnTo>
                  <a:pt x="6883908" y="2317153"/>
                </a:lnTo>
                <a:lnTo>
                  <a:pt x="6883908" y="2304453"/>
                </a:lnTo>
                <a:close/>
              </a:path>
              <a:path w="7187565" h="2349500">
                <a:moveTo>
                  <a:pt x="6972808" y="2304453"/>
                </a:moveTo>
                <a:lnTo>
                  <a:pt x="6922008" y="2304453"/>
                </a:lnTo>
                <a:lnTo>
                  <a:pt x="6922008" y="2317153"/>
                </a:lnTo>
                <a:lnTo>
                  <a:pt x="6972808" y="2317153"/>
                </a:lnTo>
                <a:lnTo>
                  <a:pt x="6972808" y="2304453"/>
                </a:lnTo>
                <a:close/>
              </a:path>
              <a:path w="7187565" h="2349500">
                <a:moveTo>
                  <a:pt x="7061708" y="2304453"/>
                </a:moveTo>
                <a:lnTo>
                  <a:pt x="7010908" y="2304453"/>
                </a:lnTo>
                <a:lnTo>
                  <a:pt x="7010908" y="2317153"/>
                </a:lnTo>
                <a:lnTo>
                  <a:pt x="7061708" y="2317153"/>
                </a:lnTo>
                <a:lnTo>
                  <a:pt x="7061708" y="2304453"/>
                </a:lnTo>
                <a:close/>
              </a:path>
              <a:path w="7187565" h="2349500">
                <a:moveTo>
                  <a:pt x="7110983" y="2272703"/>
                </a:moveTo>
                <a:lnTo>
                  <a:pt x="7110983" y="2348903"/>
                </a:lnTo>
                <a:lnTo>
                  <a:pt x="7174483" y="2317153"/>
                </a:lnTo>
                <a:lnTo>
                  <a:pt x="7123683" y="2317153"/>
                </a:lnTo>
                <a:lnTo>
                  <a:pt x="7123683" y="2304453"/>
                </a:lnTo>
                <a:lnTo>
                  <a:pt x="7174483" y="2304453"/>
                </a:lnTo>
                <a:lnTo>
                  <a:pt x="7110983" y="2272703"/>
                </a:lnTo>
                <a:close/>
              </a:path>
              <a:path w="7187565" h="2349500">
                <a:moveTo>
                  <a:pt x="7110983" y="2304453"/>
                </a:moveTo>
                <a:lnTo>
                  <a:pt x="7099808" y="2304453"/>
                </a:lnTo>
                <a:lnTo>
                  <a:pt x="7099808" y="2317153"/>
                </a:lnTo>
                <a:lnTo>
                  <a:pt x="7110983" y="2317153"/>
                </a:lnTo>
                <a:lnTo>
                  <a:pt x="7110983" y="2304453"/>
                </a:lnTo>
                <a:close/>
              </a:path>
              <a:path w="7187565" h="2349500">
                <a:moveTo>
                  <a:pt x="7174483" y="2304453"/>
                </a:moveTo>
                <a:lnTo>
                  <a:pt x="7123683" y="2304453"/>
                </a:lnTo>
                <a:lnTo>
                  <a:pt x="7123683" y="2317153"/>
                </a:lnTo>
                <a:lnTo>
                  <a:pt x="7174483" y="2317153"/>
                </a:lnTo>
                <a:lnTo>
                  <a:pt x="7187183" y="2310803"/>
                </a:lnTo>
                <a:lnTo>
                  <a:pt x="7174483" y="23044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pic>
        <p:nvPicPr>
          <p:cNvPr id="4098" name="Picture 2" descr="Введение в мир экономики или как мы играем в экономику. Методическое пособие для родителей и воспитателей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036" y="2423059"/>
            <a:ext cx="1462627" cy="2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bject 4"/>
          <p:cNvSpPr txBox="1">
            <a:spLocks noChangeArrowheads="1"/>
          </p:cNvSpPr>
          <p:nvPr/>
        </p:nvSpPr>
        <p:spPr bwMode="auto">
          <a:xfrm>
            <a:off x="10764557" y="4693487"/>
            <a:ext cx="900139" cy="24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304800" indent="-2921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33"/>
              </a:spcBef>
            </a:pPr>
            <a:r>
              <a:rPr lang="ru-RU" altLang="ru-RU" sz="1467" dirty="0" smtClean="0">
                <a:latin typeface="Arial" panose="020B0604020202020204" pitchFamily="34" charset="0"/>
              </a:rPr>
              <a:t>2 </a:t>
            </a:r>
            <a:endParaRPr lang="ru-RU" altLang="ru-RU" sz="1467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圆角矩形 38"/>
          <p:cNvSpPr/>
          <p:nvPr/>
        </p:nvSpPr>
        <p:spPr bwMode="auto">
          <a:xfrm flipH="1">
            <a:off x="3173465" y="1645258"/>
            <a:ext cx="5457349" cy="6279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с социальными партнерами по экономическому воспитанию детей дошкольного возраста – КАК ЕСТЬ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组合 25"/>
          <p:cNvGrpSpPr/>
          <p:nvPr/>
        </p:nvGrpSpPr>
        <p:grpSpPr>
          <a:xfrm>
            <a:off x="3649730" y="2943859"/>
            <a:ext cx="1511085" cy="1509370"/>
            <a:chOff x="5305424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5305424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40" name="组合 28"/>
          <p:cNvGrpSpPr/>
          <p:nvPr/>
        </p:nvGrpSpPr>
        <p:grpSpPr>
          <a:xfrm>
            <a:off x="1614428" y="3141393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41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43" name="组合 31"/>
          <p:cNvGrpSpPr/>
          <p:nvPr/>
        </p:nvGrpSpPr>
        <p:grpSpPr>
          <a:xfrm>
            <a:off x="9016632" y="3073136"/>
            <a:ext cx="1243798" cy="1261857"/>
            <a:chOff x="5803900" y="2852738"/>
            <a:chExt cx="1300163" cy="1319212"/>
          </a:xfrm>
          <a:solidFill>
            <a:srgbClr val="000000">
              <a:alpha val="60000"/>
            </a:srgbClr>
          </a:solidFill>
          <a:effectLst/>
        </p:grpSpPr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5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46" name="组合 34"/>
          <p:cNvGrpSpPr/>
          <p:nvPr/>
        </p:nvGrpSpPr>
        <p:grpSpPr>
          <a:xfrm>
            <a:off x="5408480" y="2715112"/>
            <a:ext cx="1511085" cy="1509370"/>
            <a:chOff x="5305425" y="2638425"/>
            <a:chExt cx="1579563" cy="1577975"/>
          </a:xfrm>
          <a:solidFill>
            <a:srgbClr val="000000">
              <a:alpha val="60000"/>
            </a:srgbClr>
          </a:solidFill>
          <a:effectLst/>
        </p:grpSpPr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8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50" name="矩形 38"/>
          <p:cNvSpPr/>
          <p:nvPr/>
        </p:nvSpPr>
        <p:spPr>
          <a:xfrm>
            <a:off x="3433849" y="2618423"/>
            <a:ext cx="1942845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5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Магазин (7-23%)</a:t>
            </a:r>
            <a:endParaRPr lang="en-US" altLang="zh-CN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2" name="矩形 40"/>
          <p:cNvSpPr/>
          <p:nvPr/>
        </p:nvSpPr>
        <p:spPr>
          <a:xfrm>
            <a:off x="-849943" y="1715108"/>
            <a:ext cx="4101937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5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Школа (22 - 73%)</a:t>
            </a:r>
            <a:endParaRPr lang="en-US" altLang="zh-CN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矩形 42"/>
          <p:cNvSpPr/>
          <p:nvPr/>
        </p:nvSpPr>
        <p:spPr>
          <a:xfrm>
            <a:off x="8674428" y="4384846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Почта (5 – 16%)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6" name="矩形 44"/>
          <p:cNvSpPr/>
          <p:nvPr/>
        </p:nvSpPr>
        <p:spPr>
          <a:xfrm>
            <a:off x="1586781" y="5020841"/>
            <a:ext cx="166346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Библиотека </a:t>
            </a:r>
          </a:p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(22-73%)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2"/>
          <p:cNvSpPr txBox="1"/>
          <p:nvPr/>
        </p:nvSpPr>
        <p:spPr bwMode="auto">
          <a:xfrm>
            <a:off x="3361791" y="1745894"/>
            <a:ext cx="5118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zh-CN" sz="1400" b="1" kern="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Arial" pitchFamily="34" charset="0"/>
              </a:rPr>
              <a:t>71 </a:t>
            </a:r>
            <a:r>
              <a:rPr lang="ru-RU" altLang="zh-CN" sz="1400" b="1" kern="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Arial" pitchFamily="34" charset="0"/>
              </a:rPr>
              <a:t>договор (соглашения социального партнерства) </a:t>
            </a:r>
            <a:r>
              <a:rPr lang="ru-RU" altLang="zh-CN" sz="1400" b="1" kern="0" dirty="0">
                <a:solidFill>
                  <a:schemeClr val="bg1">
                    <a:lumMod val="50000"/>
                  </a:schemeClr>
                </a:solidFill>
                <a:latin typeface="+mn-ea"/>
                <a:cs typeface="Arial" pitchFamily="34" charset="0"/>
              </a:rPr>
              <a:t>и </a:t>
            </a:r>
            <a:r>
              <a:rPr lang="ru-RU" altLang="zh-CN" sz="1400" b="1" kern="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Arial" pitchFamily="34" charset="0"/>
              </a:rPr>
              <a:t>план работы </a:t>
            </a:r>
            <a:r>
              <a:rPr lang="ru-RU" altLang="zh-CN" sz="1400" b="1" kern="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Arial" pitchFamily="34" charset="0"/>
              </a:rPr>
              <a:t>о совместном сотрудничестве</a:t>
            </a:r>
            <a:endParaRPr lang="en-US" altLang="zh-CN" sz="1400" b="1" kern="0" dirty="0">
              <a:solidFill>
                <a:schemeClr val="bg1">
                  <a:lumMod val="50000"/>
                </a:schemeClr>
              </a:solidFill>
              <a:latin typeface="+mn-ea"/>
              <a:cs typeface="Arial" pitchFamily="34" charset="0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b="1" u="sng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 организаций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28"/>
          <p:cNvGrpSpPr/>
          <p:nvPr/>
        </p:nvGrpSpPr>
        <p:grpSpPr>
          <a:xfrm>
            <a:off x="-35130" y="1972210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2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63" name="矩形 42"/>
          <p:cNvSpPr/>
          <p:nvPr/>
        </p:nvSpPr>
        <p:spPr>
          <a:xfrm>
            <a:off x="5244520" y="4329733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ЦКР (7 – 23%)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grpSp>
        <p:nvGrpSpPr>
          <p:cNvPr id="64" name="组合 31"/>
          <p:cNvGrpSpPr/>
          <p:nvPr/>
        </p:nvGrpSpPr>
        <p:grpSpPr>
          <a:xfrm>
            <a:off x="7140645" y="2946669"/>
            <a:ext cx="1243798" cy="1261857"/>
            <a:chOff x="5803900" y="2852738"/>
            <a:chExt cx="1300163" cy="1319212"/>
          </a:xfrm>
          <a:solidFill>
            <a:srgbClr val="000000">
              <a:alpha val="60000"/>
            </a:srgbClr>
          </a:solidFill>
          <a:effectLst/>
        </p:grpSpPr>
        <p:sp>
          <p:nvSpPr>
            <p:cNvPr id="65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6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67" name="矩形 42"/>
          <p:cNvSpPr/>
          <p:nvPr/>
        </p:nvSpPr>
        <p:spPr>
          <a:xfrm>
            <a:off x="6772253" y="2604892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Сбербанк (5 – 16%)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grpSp>
        <p:nvGrpSpPr>
          <p:cNvPr id="68" name="组合 31"/>
          <p:cNvGrpSpPr/>
          <p:nvPr/>
        </p:nvGrpSpPr>
        <p:grpSpPr>
          <a:xfrm>
            <a:off x="10591045" y="2710262"/>
            <a:ext cx="776550" cy="754029"/>
            <a:chOff x="5803900" y="2852738"/>
            <a:chExt cx="1300163" cy="1319212"/>
          </a:xfrm>
          <a:solidFill>
            <a:srgbClr val="000000">
              <a:alpha val="60000"/>
            </a:srgbClr>
          </a:solidFill>
          <a:effectLst/>
        </p:grpSpPr>
        <p:sp>
          <p:nvSpPr>
            <p:cNvPr id="69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0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71" name="矩形 42"/>
          <p:cNvSpPr/>
          <p:nvPr/>
        </p:nvSpPr>
        <p:spPr>
          <a:xfrm>
            <a:off x="9461240" y="976290"/>
            <a:ext cx="2603241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АО «Хлебозавод» 1– 3%)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72" name="object 39"/>
          <p:cNvSpPr txBox="1">
            <a:spLocks noChangeArrowheads="1"/>
          </p:cNvSpPr>
          <p:nvPr/>
        </p:nvSpPr>
        <p:spPr bwMode="auto">
          <a:xfrm>
            <a:off x="2709246" y="5867754"/>
            <a:ext cx="8619067" cy="718145"/>
          </a:xfrm>
          <a:prstGeom prst="rect">
            <a:avLst/>
          </a:prstGeom>
          <a:noFill/>
          <a:ln w="12700">
            <a:solidFill>
              <a:srgbClr val="C11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r>
              <a:rPr lang="ru-RU" altLang="ru-RU" sz="1867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Разработаны </a:t>
            </a:r>
            <a:r>
              <a:rPr lang="ru-RU" altLang="ru-RU" sz="1867" b="1" dirty="0">
                <a:solidFill>
                  <a:srgbClr val="002060"/>
                </a:solidFill>
                <a:latin typeface="Arial" panose="020B0604020202020204" pitchFamily="34" charset="0"/>
              </a:rPr>
              <a:t>и </a:t>
            </a:r>
            <a:r>
              <a:rPr lang="ru-RU" altLang="ru-RU" sz="1867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реализуются планы работы с социальными партнерами</a:t>
            </a:r>
            <a:endParaRPr lang="ru-RU" altLang="ru-RU" sz="1867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73" name="object 34"/>
          <p:cNvSpPr>
            <a:spLocks noChangeArrowheads="1"/>
          </p:cNvSpPr>
          <p:nvPr/>
        </p:nvSpPr>
        <p:spPr bwMode="auto">
          <a:xfrm>
            <a:off x="1483833" y="5631258"/>
            <a:ext cx="1170517" cy="117263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2400"/>
          </a:p>
        </p:txBody>
      </p:sp>
      <p:pic>
        <p:nvPicPr>
          <p:cNvPr id="74" name="Picture 2" descr="https://i.pinimg.com/originals/75/06/a7/7506a7873ee1fec792550bc3a1232df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3" y="2505870"/>
            <a:ext cx="587085" cy="7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https://media.istockphoto.com/vectors/book-vector-hand-drawn-illustration-in-sketch-style-vector-id113899449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61" y="3767856"/>
            <a:ext cx="814348" cy="6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https://static.tildacdn.com/tild3665-6663-4264-b930-633465303833/sb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15" y="3379269"/>
            <a:ext cx="457200" cy="3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http://cdn.onlinewebfonts.com/svg/img_6516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07" y="3457558"/>
            <a:ext cx="415776" cy="4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2" descr="https://img2.freepng.ru/20180414/ufe/kisspng-computer-icons-museum-clip-art-apartment-5ad2bef52e22b6.3462050415237608851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536" y="2971100"/>
            <a:ext cx="229629" cy="2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s://www.playday.id/img/icon/Stor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67" y="3288303"/>
            <a:ext cx="796067" cy="7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4" descr="https://static.tildacdn.com/tild3630-3436-4162-a138-653166623739/YreNJc70H6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29" y="3216289"/>
            <a:ext cx="673427" cy="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组合 31"/>
          <p:cNvGrpSpPr/>
          <p:nvPr/>
        </p:nvGrpSpPr>
        <p:grpSpPr>
          <a:xfrm>
            <a:off x="10536889" y="1529455"/>
            <a:ext cx="617761" cy="675360"/>
            <a:chOff x="5803900" y="2852738"/>
            <a:chExt cx="1300163" cy="1319212"/>
          </a:xfrm>
          <a:solidFill>
            <a:srgbClr val="000000">
              <a:alpha val="60000"/>
            </a:srgbClr>
          </a:solidFill>
          <a:effectLst/>
        </p:grpSpPr>
        <p:sp>
          <p:nvSpPr>
            <p:cNvPr id="51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3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59" name="矩形 42"/>
          <p:cNvSpPr/>
          <p:nvPr/>
        </p:nvSpPr>
        <p:spPr>
          <a:xfrm>
            <a:off x="9996180" y="2466583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Музей (2 – 6%)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pic>
        <p:nvPicPr>
          <p:cNvPr id="3074" name="Picture 2" descr="https://33.img.avito.st/432x324/578085723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11" y="1728132"/>
            <a:ext cx="265208" cy="2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8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9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28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3200000">
                                      <p:cBhvr>
                                        <p:cTn id="3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62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71" dur="3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80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43200000">
                                      <p:cBhvr>
                                        <p:cTn id="89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50" grpId="0"/>
      <p:bldP spid="52" grpId="0"/>
      <p:bldP spid="54" grpId="0"/>
      <p:bldP spid="56" grpId="0"/>
      <p:bldP spid="61" grpId="0"/>
      <p:bldP spid="75" grpId="0"/>
      <p:bldP spid="63" grpId="0"/>
      <p:bldP spid="67" grpId="0"/>
      <p:bldP spid="71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2613" y="175280"/>
            <a:ext cx="9322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с социальными партнерами по экономическому воспитанию детей дошкольного возраста – КАК БУДЕТ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0" name="组合 28"/>
          <p:cNvGrpSpPr/>
          <p:nvPr/>
        </p:nvGrpSpPr>
        <p:grpSpPr>
          <a:xfrm>
            <a:off x="1728466" y="2417958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41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50" name="矩形 38"/>
          <p:cNvSpPr/>
          <p:nvPr/>
        </p:nvSpPr>
        <p:spPr>
          <a:xfrm>
            <a:off x="3728743" y="2072684"/>
            <a:ext cx="119932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5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Магазин (100%)</a:t>
            </a:r>
            <a:endParaRPr lang="en-US" altLang="zh-CN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2" name="矩形 40"/>
          <p:cNvSpPr/>
          <p:nvPr/>
        </p:nvSpPr>
        <p:spPr>
          <a:xfrm>
            <a:off x="-958164" y="2207336"/>
            <a:ext cx="4101937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5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Школа ( 100%)</a:t>
            </a:r>
            <a:endParaRPr lang="en-US" altLang="zh-CN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4" name="矩形 42"/>
          <p:cNvSpPr/>
          <p:nvPr/>
        </p:nvSpPr>
        <p:spPr>
          <a:xfrm>
            <a:off x="8489383" y="4186493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Почта (100%)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56" name="矩形 44"/>
          <p:cNvSpPr/>
          <p:nvPr/>
        </p:nvSpPr>
        <p:spPr>
          <a:xfrm>
            <a:off x="1822620" y="4271312"/>
            <a:ext cx="166346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Библиотека </a:t>
            </a:r>
          </a:p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(100%)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1668030" y="1012655"/>
            <a:ext cx="737300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83816" cy="60706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b="1" u="sng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35 организаций (34 муниципальных, 1 частное)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28"/>
          <p:cNvGrpSpPr/>
          <p:nvPr/>
        </p:nvGrpSpPr>
        <p:grpSpPr>
          <a:xfrm>
            <a:off x="-24947" y="2607293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2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63" name="矩形 42"/>
          <p:cNvSpPr/>
          <p:nvPr/>
        </p:nvSpPr>
        <p:spPr>
          <a:xfrm>
            <a:off x="4899010" y="4183148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ЦКР ( 100%)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67" name="矩形 42"/>
          <p:cNvSpPr/>
          <p:nvPr/>
        </p:nvSpPr>
        <p:spPr>
          <a:xfrm>
            <a:off x="5974594" y="2146004"/>
            <a:ext cx="340839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Сбербанк (100%)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71" name="矩形 42"/>
          <p:cNvSpPr/>
          <p:nvPr/>
        </p:nvSpPr>
        <p:spPr>
          <a:xfrm>
            <a:off x="10136182" y="1784719"/>
            <a:ext cx="198058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Музей (100%)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72" name="object 39"/>
          <p:cNvSpPr txBox="1">
            <a:spLocks noChangeArrowheads="1"/>
          </p:cNvSpPr>
          <p:nvPr/>
        </p:nvSpPr>
        <p:spPr bwMode="auto">
          <a:xfrm>
            <a:off x="1296583" y="5699865"/>
            <a:ext cx="8619067" cy="897682"/>
          </a:xfrm>
          <a:prstGeom prst="rect">
            <a:avLst/>
          </a:prstGeom>
          <a:noFill/>
          <a:ln w="12700">
            <a:solidFill>
              <a:srgbClr val="C11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r>
              <a:rPr lang="ru-RU" altLang="ru-RU" sz="1867" b="1" dirty="0">
                <a:solidFill>
                  <a:srgbClr val="002060"/>
                </a:solidFill>
                <a:latin typeface="Arial" panose="020B0604020202020204" pitchFamily="34" charset="0"/>
              </a:rPr>
              <a:t>Разработка и реализация </a:t>
            </a:r>
            <a:r>
              <a:rPr lang="ru-RU" altLang="ru-RU" sz="1867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единого межведомственного плана работы со всеми социальными партнерами</a:t>
            </a:r>
            <a:endParaRPr lang="ru-RU" altLang="ru-RU" sz="1867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lnSpc>
                <a:spcPts val="1417"/>
              </a:lnSpc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73" name="object 34"/>
          <p:cNvSpPr>
            <a:spLocks noChangeArrowheads="1"/>
          </p:cNvSpPr>
          <p:nvPr/>
        </p:nvSpPr>
        <p:spPr bwMode="auto">
          <a:xfrm>
            <a:off x="280270" y="5063912"/>
            <a:ext cx="1170517" cy="117263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z="2400"/>
          </a:p>
        </p:txBody>
      </p:sp>
      <p:pic>
        <p:nvPicPr>
          <p:cNvPr id="74" name="Picture 2" descr="https://i.pinimg.com/originals/75/06/a7/7506a7873ee1fec792550bc3a1232df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0" y="3118505"/>
            <a:ext cx="587085" cy="7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https://media.istockphoto.com/vectors/book-vector-hand-drawn-illustration-in-sketch-style-vector-id113899449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45" y="3076276"/>
            <a:ext cx="814348" cy="6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https://static.tildacdn.com/tild3665-6663-4264-b930-633465303833/sb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81" y="2950141"/>
            <a:ext cx="889915" cy="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http://cdn.onlinewebfonts.com/svg/img_6516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92" y="2805867"/>
            <a:ext cx="745909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2" descr="https://img2.freepng.ru/20180414/ufe/kisspng-computer-icons-museum-clip-art-apartment-5ad2bef52e22b6.3462050415237608851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757" y="2626297"/>
            <a:ext cx="766493" cy="7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s://www.playday.id/img/icon/Stor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83" y="3090920"/>
            <a:ext cx="796067" cy="7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4" descr="https://static.tildacdn.com/tild3630-3436-4162-a138-653166623739/YreNJc70H6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36" y="2772864"/>
            <a:ext cx="1028868" cy="6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组合 28"/>
          <p:cNvGrpSpPr/>
          <p:nvPr/>
        </p:nvGrpSpPr>
        <p:grpSpPr>
          <a:xfrm>
            <a:off x="3414149" y="2587091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91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2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93" name="组合 28"/>
          <p:cNvGrpSpPr/>
          <p:nvPr/>
        </p:nvGrpSpPr>
        <p:grpSpPr>
          <a:xfrm>
            <a:off x="5064464" y="2283077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94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5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96" name="组合 28"/>
          <p:cNvGrpSpPr/>
          <p:nvPr/>
        </p:nvGrpSpPr>
        <p:grpSpPr>
          <a:xfrm>
            <a:off x="6716800" y="2345238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97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98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99" name="组合 28"/>
          <p:cNvGrpSpPr/>
          <p:nvPr/>
        </p:nvGrpSpPr>
        <p:grpSpPr>
          <a:xfrm>
            <a:off x="8477987" y="2289603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100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1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02" name="组合 28"/>
          <p:cNvGrpSpPr/>
          <p:nvPr/>
        </p:nvGrpSpPr>
        <p:grpSpPr>
          <a:xfrm>
            <a:off x="10226710" y="2084466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103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4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105" name="组合 28"/>
          <p:cNvGrpSpPr/>
          <p:nvPr/>
        </p:nvGrpSpPr>
        <p:grpSpPr>
          <a:xfrm>
            <a:off x="10126582" y="3886987"/>
            <a:ext cx="1896829" cy="1893545"/>
            <a:chOff x="5102225" y="2441575"/>
            <a:chExt cx="1982788" cy="1979613"/>
          </a:xfrm>
          <a:solidFill>
            <a:srgbClr val="000000">
              <a:alpha val="60000"/>
            </a:srgbClr>
          </a:solidFill>
          <a:effectLst/>
        </p:grpSpPr>
        <p:sp>
          <p:nvSpPr>
            <p:cNvPr id="10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07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1">
                <a:alpha val="24000"/>
              </a:schemeClr>
            </a:solidFill>
            <a:ln w="12700" cmpd="sng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08" name="矩形 42"/>
          <p:cNvSpPr/>
          <p:nvPr/>
        </p:nvSpPr>
        <p:spPr>
          <a:xfrm>
            <a:off x="9704719" y="5571371"/>
            <a:ext cx="2740553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Предприятия (100%) </a:t>
            </a:r>
            <a:endParaRPr lang="en-US" altLang="zh-CN" sz="1400" b="1" dirty="0" smtClean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86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3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37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52" dur="3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58" dur="3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64" dur="3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70" dur="3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76" dur="3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82" dur="3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  <p:bldP spid="61" grpId="0"/>
      <p:bldP spid="63" grpId="0"/>
      <p:bldP spid="67" grpId="0"/>
      <p:bldP spid="71" grpId="0"/>
      <p:bldP spid="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Сбербанк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87" y="4764197"/>
            <a:ext cx="2556866" cy="1917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" y="4347312"/>
            <a:ext cx="2662817" cy="1997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548" y="3920079"/>
            <a:ext cx="1813164" cy="2417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3356" y="580292"/>
            <a:ext cx="1413434" cy="1884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432" y="1436179"/>
            <a:ext cx="3094892" cy="23211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1853" y="1273496"/>
            <a:ext cx="2942785" cy="22070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8858" y="3520140"/>
            <a:ext cx="2443798" cy="32583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618" y="1835597"/>
            <a:ext cx="2248633" cy="29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b="1" u="sng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Магазин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6" y="1786916"/>
            <a:ext cx="3179885" cy="2260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79" y="4129017"/>
            <a:ext cx="2979532" cy="21437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87" y="1213741"/>
            <a:ext cx="1957386" cy="26125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5" y="1084788"/>
            <a:ext cx="3404236" cy="2553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5" y="4070096"/>
            <a:ext cx="3228566" cy="24214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91" y="4054461"/>
            <a:ext cx="3122697" cy="23420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18" y="4293342"/>
            <a:ext cx="2930906" cy="21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Почта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2" y="3956629"/>
            <a:ext cx="3309258" cy="2481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48" y="1416607"/>
            <a:ext cx="2743200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11" y="2642953"/>
            <a:ext cx="3945167" cy="2958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2" y="1240551"/>
            <a:ext cx="3355731" cy="25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d:\Users\snitko\Desktop\в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0785"/>
            <a:ext cx="14255051" cy="1268327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256445" y="111169"/>
            <a:ext cx="9322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Механизм взаимодействия ДОО по экономическому воспитанию детей дошкольного 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возраста</a:t>
            </a: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1423051" y="6507156"/>
            <a:ext cx="9149699" cy="2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8" tIns="25704" rIns="51408" bIns="25704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4284609" y="910560"/>
            <a:ext cx="2820224" cy="827066"/>
            <a:chOff x="4229236" y="3968984"/>
            <a:chExt cx="792000" cy="792000"/>
          </a:xfrm>
        </p:grpSpPr>
        <p:sp>
          <p:nvSpPr>
            <p:cNvPr id="77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8" name="MH_Title_1"/>
            <p:cNvSpPr/>
            <p:nvPr>
              <p:custDataLst>
                <p:tags r:id="rId2"/>
              </p:custDataLst>
            </p:nvPr>
          </p:nvSpPr>
          <p:spPr>
            <a:xfrm>
              <a:off x="4284565" y="4104535"/>
              <a:ext cx="666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ru-RU" altLang="zh-CN" b="1" u="sng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Музей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28" y="2033404"/>
            <a:ext cx="5252660" cy="3939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0" y="1837577"/>
            <a:ext cx="3205102" cy="2136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99" y="4095916"/>
            <a:ext cx="3197927" cy="2131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6" y="3270127"/>
            <a:ext cx="2520252" cy="18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自定义 1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5959"/>
      </a:accent1>
      <a:accent2>
        <a:srgbClr val="595959"/>
      </a:accent2>
      <a:accent3>
        <a:srgbClr val="595959"/>
      </a:accent3>
      <a:accent4>
        <a:srgbClr val="595959"/>
      </a:accent4>
      <a:accent5>
        <a:srgbClr val="595959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426</Words>
  <Application>Microsoft Office PowerPoint</Application>
  <PresentationFormat>Широкоэкранный</PresentationFormat>
  <Paragraphs>77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微软雅黑</vt:lpstr>
      <vt:lpstr>Arial</vt:lpstr>
      <vt:lpstr>Calibri</vt:lpstr>
      <vt:lpstr>等线</vt:lpstr>
      <vt:lpstr>等线 Light</vt:lpstr>
      <vt:lpstr>Open Sans</vt:lpstr>
      <vt:lpstr>Times New Roman</vt:lpstr>
      <vt:lpstr>Wingdings 2</vt:lpstr>
      <vt:lpstr>华文黑体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Мандыбура Наталья Александровна</dc:creator>
  <cp:lastModifiedBy>Жукова</cp:lastModifiedBy>
  <cp:revision>93</cp:revision>
  <dcterms:created xsi:type="dcterms:W3CDTF">2018-04-21T02:59:27Z</dcterms:created>
  <dcterms:modified xsi:type="dcterms:W3CDTF">2022-06-30T14:46:48Z</dcterms:modified>
</cp:coreProperties>
</file>